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64" r:id="rId2"/>
  </p:sldIdLst>
  <p:sldSz cx="8893175" cy="6697663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77395" indent="6805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56337" indent="13456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35279" indent="201071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12674" indent="269126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2725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67270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1815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56360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00" d="100"/>
          <a:sy n="100" d="100"/>
        </p:scale>
        <p:origin x="-2304" y="-378"/>
      </p:cViewPr>
      <p:guideLst>
        <p:guide orient="horz" pos="2110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71915" y="0"/>
            <a:ext cx="9659883" cy="669766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436125" y="-21008"/>
            <a:ext cx="3578196" cy="612520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21569" y="-21008"/>
            <a:ext cx="3409050" cy="22588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527" y="2645153"/>
            <a:ext cx="3222468" cy="1662364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527" y="4317718"/>
            <a:ext cx="3219013" cy="12311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4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2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8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8758" y="1481366"/>
            <a:ext cx="2075074" cy="733423"/>
          </a:xfrm>
        </p:spPr>
        <p:txBody>
          <a:bodyPr anchor="b"/>
          <a:lstStyle>
            <a:lvl1pPr algn="l">
              <a:defRPr sz="2300"/>
            </a:lvl1pPr>
          </a:lstStyle>
          <a:p>
            <a:pPr>
              <a:defRPr/>
            </a:pPr>
            <a:fld id="{6369038B-003D-4725-8E35-F80943C184E0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523313" y="5945943"/>
            <a:ext cx="3409050" cy="79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8041" y="5586236"/>
            <a:ext cx="2753920" cy="356589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1569" y="5586236"/>
            <a:ext cx="626010" cy="35658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7C4B184-77F4-49C9-8C66-E271AF03B13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523313" y="5945943"/>
            <a:ext cx="3409050" cy="79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52DE2-296A-4A6E-AB06-2FA3A3F23788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28859-AB4F-4EA3-9AC6-9A5D0225006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7552" y="1006062"/>
            <a:ext cx="1443734" cy="466858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03" y="1006062"/>
            <a:ext cx="5274929" cy="466858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9A90E-208C-4C81-8193-47C775D9FD13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9408F-927A-4DC9-AD81-060A9F1D891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0422B-3F1D-4B0E-868D-60AA1EEA19B8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20A9A-9B05-446F-91EA-E5A273D0BD8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119" y="2833010"/>
            <a:ext cx="6455399" cy="1330230"/>
          </a:xfrm>
        </p:spPr>
        <p:txBody>
          <a:bodyPr anchor="b"/>
          <a:lstStyle>
            <a:lvl1pPr algn="l">
              <a:defRPr sz="39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120" y="4167435"/>
            <a:ext cx="6455398" cy="1484866"/>
          </a:xfrm>
        </p:spPr>
        <p:txBody>
          <a:bodyPr anchor="t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5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0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6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1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7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27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8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3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26F0E-E7CE-4205-A110-A57C66688E98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C36D7-AD7C-470E-A0A2-856E43E4E4E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BB37D-3E8E-41A0-9835-211ACFF544CE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6DF90-7631-46EB-BE12-01419FAFB79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13822" y="2259345"/>
            <a:ext cx="3326047" cy="34113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17733" y="2259344"/>
            <a:ext cx="3326047" cy="34113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3376" y="2261862"/>
            <a:ext cx="2973289" cy="624805"/>
          </a:xfrm>
        </p:spPr>
        <p:txBody>
          <a:bodyPr anchor="b"/>
          <a:lstStyle>
            <a:lvl1pPr marL="0" indent="0">
              <a:buNone/>
              <a:defRPr sz="2300" b="1">
                <a:solidFill>
                  <a:schemeClr val="accent1"/>
                </a:solidFill>
              </a:defRPr>
            </a:lvl1pPr>
            <a:lvl2pPr marL="445450" indent="0">
              <a:buNone/>
              <a:defRPr sz="1900" b="1"/>
            </a:lvl2pPr>
            <a:lvl3pPr marL="890900" indent="0">
              <a:buNone/>
              <a:defRPr sz="1800" b="1"/>
            </a:lvl3pPr>
            <a:lvl4pPr marL="1336350" indent="0">
              <a:buNone/>
              <a:defRPr sz="1600" b="1"/>
            </a:lvl4pPr>
            <a:lvl5pPr marL="1781800" indent="0">
              <a:buNone/>
              <a:defRPr sz="1600" b="1"/>
            </a:lvl5pPr>
            <a:lvl6pPr marL="2227250" indent="0">
              <a:buNone/>
              <a:defRPr sz="1600" b="1"/>
            </a:lvl6pPr>
            <a:lvl7pPr marL="2672700" indent="0">
              <a:buNone/>
              <a:defRPr sz="1600" b="1"/>
            </a:lvl7pPr>
            <a:lvl8pPr marL="3118150" indent="0">
              <a:buNone/>
              <a:defRPr sz="1600" b="1"/>
            </a:lvl8pPr>
            <a:lvl9pPr marL="3563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146" y="2905148"/>
            <a:ext cx="3326047" cy="276949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4360" y="2261863"/>
            <a:ext cx="2971897" cy="624805"/>
          </a:xfrm>
        </p:spPr>
        <p:txBody>
          <a:bodyPr anchor="b"/>
          <a:lstStyle>
            <a:lvl1pPr marL="0" indent="0">
              <a:buNone/>
              <a:defRPr sz="2300" b="1">
                <a:solidFill>
                  <a:schemeClr val="accent1"/>
                </a:solidFill>
              </a:defRPr>
            </a:lvl1pPr>
            <a:lvl2pPr marL="445450" indent="0">
              <a:buNone/>
              <a:defRPr sz="1900" b="1"/>
            </a:lvl2pPr>
            <a:lvl3pPr marL="890900" indent="0">
              <a:buNone/>
              <a:defRPr sz="1800" b="1"/>
            </a:lvl3pPr>
            <a:lvl4pPr marL="1336350" indent="0">
              <a:buNone/>
              <a:defRPr sz="1600" b="1"/>
            </a:lvl4pPr>
            <a:lvl5pPr marL="1781800" indent="0">
              <a:buNone/>
              <a:defRPr sz="1600" b="1"/>
            </a:lvl5pPr>
            <a:lvl6pPr marL="2227250" indent="0">
              <a:buNone/>
              <a:defRPr sz="1600" b="1"/>
            </a:lvl6pPr>
            <a:lvl7pPr marL="2672700" indent="0">
              <a:buNone/>
              <a:defRPr sz="1600" b="1"/>
            </a:lvl7pPr>
            <a:lvl8pPr marL="3118150" indent="0">
              <a:buNone/>
              <a:defRPr sz="1600" b="1"/>
            </a:lvl8pPr>
            <a:lvl9pPr marL="3563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7733" y="2905148"/>
            <a:ext cx="3326047" cy="276949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FD068-B055-415C-825F-595A7D854853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E92C6-3CB3-4987-92AB-7D0AA9D940A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A117F-0BDA-4B86-8CBA-872CA552CE71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0B4B-8F9F-4CF1-B71D-CFC98C35ADB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95841-C89D-4F6A-9BF7-8AFC840E1B79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5B58E-1185-40A0-B622-EAF2417E6A0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71915" y="0"/>
            <a:ext cx="9659883" cy="66976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436125" y="-21008"/>
            <a:ext cx="3578196" cy="612520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521569" y="-21007"/>
            <a:ext cx="3409050" cy="609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4816E-6188-43EB-94C9-68A8F1D84FD6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8848A-8094-4088-9A1D-230620D684A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880731" y="587812"/>
            <a:ext cx="3464542" cy="55163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61" y="836502"/>
            <a:ext cx="3005668" cy="5030312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523313" y="5945943"/>
            <a:ext cx="3409050" cy="79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14130" y="5590991"/>
            <a:ext cx="3397831" cy="356589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817" y="2595305"/>
            <a:ext cx="3213926" cy="1428945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6664" y="4040273"/>
            <a:ext cx="3208297" cy="148241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45450" indent="0">
              <a:buNone/>
              <a:defRPr sz="1200"/>
            </a:lvl2pPr>
            <a:lvl3pPr marL="890900" indent="0">
              <a:buNone/>
              <a:defRPr sz="1000"/>
            </a:lvl3pPr>
            <a:lvl4pPr marL="1336350" indent="0">
              <a:buNone/>
              <a:defRPr sz="900"/>
            </a:lvl4pPr>
            <a:lvl5pPr marL="1781800" indent="0">
              <a:buNone/>
              <a:defRPr sz="900"/>
            </a:lvl5pPr>
            <a:lvl6pPr marL="2227250" indent="0">
              <a:buNone/>
              <a:defRPr sz="900"/>
            </a:lvl6pPr>
            <a:lvl7pPr marL="2672700" indent="0">
              <a:buNone/>
              <a:defRPr sz="900"/>
            </a:lvl7pPr>
            <a:lvl8pPr marL="3118150" indent="0">
              <a:buNone/>
              <a:defRPr sz="900"/>
            </a:lvl8pPr>
            <a:lvl9pPr marL="3563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71915" y="0"/>
            <a:ext cx="9659883" cy="66976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436125" y="-21008"/>
            <a:ext cx="3578196" cy="612520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521569" y="-21007"/>
            <a:ext cx="3409050" cy="609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80731" y="587812"/>
            <a:ext cx="3464542" cy="551638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523313" y="5945943"/>
            <a:ext cx="3409050" cy="79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4556" y="2598693"/>
            <a:ext cx="3210436" cy="1428835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7635" y="677574"/>
            <a:ext cx="3267467" cy="5340270"/>
          </a:xfrm>
        </p:spPr>
        <p:txBody>
          <a:bodyPr/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  <a:lvl2pPr marL="445450" indent="0">
              <a:buNone/>
              <a:defRPr sz="2700"/>
            </a:lvl2pPr>
            <a:lvl3pPr marL="890900" indent="0">
              <a:buNone/>
              <a:defRPr sz="2300"/>
            </a:lvl3pPr>
            <a:lvl4pPr marL="1336350" indent="0">
              <a:buNone/>
              <a:defRPr sz="1900"/>
            </a:lvl4pPr>
            <a:lvl5pPr marL="1781800" indent="0">
              <a:buNone/>
              <a:defRPr sz="1900"/>
            </a:lvl5pPr>
            <a:lvl6pPr marL="2227250" indent="0">
              <a:buNone/>
              <a:defRPr sz="1900"/>
            </a:lvl6pPr>
            <a:lvl7pPr marL="2672700" indent="0">
              <a:buNone/>
              <a:defRPr sz="1900"/>
            </a:lvl7pPr>
            <a:lvl8pPr marL="3118150" indent="0">
              <a:buNone/>
              <a:defRPr sz="1900"/>
            </a:lvl8pPr>
            <a:lvl9pPr marL="3563600" indent="0">
              <a:buNone/>
              <a:defRPr sz="19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4757" y="4036459"/>
            <a:ext cx="3210036" cy="148403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45450" indent="0">
              <a:buNone/>
              <a:defRPr sz="1200"/>
            </a:lvl2pPr>
            <a:lvl3pPr marL="890900" indent="0">
              <a:buNone/>
              <a:defRPr sz="1000"/>
            </a:lvl3pPr>
            <a:lvl4pPr marL="1336350" indent="0">
              <a:buNone/>
              <a:defRPr sz="900"/>
            </a:lvl4pPr>
            <a:lvl5pPr marL="1781800" indent="0">
              <a:buNone/>
              <a:defRPr sz="900"/>
            </a:lvl5pPr>
            <a:lvl6pPr marL="2227250" indent="0">
              <a:buNone/>
              <a:defRPr sz="900"/>
            </a:lvl6pPr>
            <a:lvl7pPr marL="2672700" indent="0">
              <a:buNone/>
              <a:defRPr sz="900"/>
            </a:lvl7pPr>
            <a:lvl8pPr marL="3118150" indent="0">
              <a:buNone/>
              <a:defRPr sz="900"/>
            </a:lvl8pPr>
            <a:lvl9pPr marL="3563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29854-A933-4E8F-9121-4BD845173D3B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14130" y="5590991"/>
            <a:ext cx="3397831" cy="356589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27241-9AB1-4FC2-9AB5-9FE85B4F7A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96439" y="0"/>
            <a:ext cx="9659883" cy="669766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44659" y="325691"/>
            <a:ext cx="8003858" cy="60410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36125" y="-21008"/>
            <a:ext cx="3578196" cy="68289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521569" y="-21007"/>
            <a:ext cx="3409050" cy="609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90" tIns="44545" rIns="89090" bIns="4454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867" y="1003638"/>
            <a:ext cx="6832051" cy="1116277"/>
          </a:xfrm>
          <a:prstGeom prst="rect">
            <a:avLst/>
          </a:prstGeom>
        </p:spPr>
        <p:txBody>
          <a:bodyPr vert="horz" lIns="89090" tIns="44545" rIns="89090" bIns="44545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869" y="2269326"/>
            <a:ext cx="6591411" cy="3426939"/>
          </a:xfrm>
          <a:prstGeom prst="rect">
            <a:avLst/>
          </a:prstGeom>
        </p:spPr>
        <p:txBody>
          <a:bodyPr vert="horz" lIns="89090" tIns="44545" rIns="89090" bIns="4454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32876" y="219244"/>
            <a:ext cx="2075074" cy="356589"/>
          </a:xfrm>
          <a:prstGeom prst="rect">
            <a:avLst/>
          </a:prstGeom>
        </p:spPr>
        <p:txBody>
          <a:bodyPr vert="horz" lIns="89090" tIns="44545" rIns="89090" bIns="44545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FE51A0C-BD56-498A-84B3-2456A1AF926A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4131" y="5715339"/>
            <a:ext cx="3406086" cy="356589"/>
          </a:xfrm>
          <a:prstGeom prst="rect">
            <a:avLst/>
          </a:prstGeom>
        </p:spPr>
        <p:txBody>
          <a:bodyPr vert="horz" lIns="89090" tIns="44545" rIns="89090" bIns="44545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1569" y="219243"/>
            <a:ext cx="1295614" cy="356589"/>
          </a:xfrm>
          <a:prstGeom prst="rect">
            <a:avLst/>
          </a:prstGeom>
        </p:spPr>
        <p:txBody>
          <a:bodyPr vert="horz" lIns="89090" tIns="44545" rIns="89090" bIns="44545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7394000-3D11-4903-BEE0-0FD3ABC3212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890900" rtl="0" eaLnBrk="1" latinLnBrk="0" hangingPunct="1">
        <a:spcBef>
          <a:spcPct val="0"/>
        </a:spcBef>
        <a:buNone/>
        <a:defRPr sz="39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087" indent="-267270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623630" indent="-267270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90900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095807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91805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478894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674892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870890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066888" indent="-222725" algn="l" defTabSz="8909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45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090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635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180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25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270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815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3600" algn="l" defTabSz="8909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307" y="528851"/>
            <a:ext cx="5586105" cy="5772308"/>
          </a:xfrm>
          <a:prstGeom prst="rect">
            <a:avLst/>
          </a:prstGeom>
        </p:spPr>
      </p:pic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 flipH="1">
            <a:off x="4753429" y="2700759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11"/>
          <p:cNvCxnSpPr>
            <a:cxnSpLocks noChangeShapeType="1"/>
          </p:cNvCxnSpPr>
          <p:nvPr/>
        </p:nvCxnSpPr>
        <p:spPr bwMode="auto">
          <a:xfrm>
            <a:off x="6318795" y="3636863"/>
            <a:ext cx="0" cy="288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AutoShape 5"/>
          <p:cNvCxnSpPr>
            <a:cxnSpLocks noChangeShapeType="1"/>
          </p:cNvCxnSpPr>
          <p:nvPr/>
        </p:nvCxnSpPr>
        <p:spPr bwMode="auto">
          <a:xfrm rot="5400000">
            <a:off x="4035828" y="2950504"/>
            <a:ext cx="1440000" cy="479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AutoShape 7"/>
          <p:cNvCxnSpPr>
            <a:cxnSpLocks noChangeShapeType="1"/>
          </p:cNvCxnSpPr>
          <p:nvPr/>
        </p:nvCxnSpPr>
        <p:spPr bwMode="auto">
          <a:xfrm flipH="1">
            <a:off x="4250550" y="2834477"/>
            <a:ext cx="50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8"/>
          <p:cNvCxnSpPr>
            <a:cxnSpLocks noChangeShapeType="1"/>
          </p:cNvCxnSpPr>
          <p:nvPr/>
        </p:nvCxnSpPr>
        <p:spPr bwMode="auto">
          <a:xfrm flipV="1">
            <a:off x="2170405" y="3665376"/>
            <a:ext cx="4140000" cy="7527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9"/>
          <p:cNvCxnSpPr>
            <a:cxnSpLocks noChangeShapeType="1"/>
          </p:cNvCxnSpPr>
          <p:nvPr/>
        </p:nvCxnSpPr>
        <p:spPr bwMode="auto">
          <a:xfrm>
            <a:off x="2195352" y="3667063"/>
            <a:ext cx="0" cy="288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3"/>
          <p:cNvCxnSpPr>
            <a:cxnSpLocks noChangeShapeType="1"/>
          </p:cNvCxnSpPr>
          <p:nvPr/>
        </p:nvCxnSpPr>
        <p:spPr bwMode="auto">
          <a:xfrm>
            <a:off x="4755828" y="3639190"/>
            <a:ext cx="0" cy="288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652457" y="1705757"/>
            <a:ext cx="2226548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DIRECTOR DE CENTRO DE MEDIACIÓN</a:t>
            </a:r>
          </a:p>
          <a:p>
            <a:r>
              <a:rPr lang="es-MX" dirty="0"/>
              <a:t>SALVADOR RODRIGUEZ HERRERA </a:t>
            </a:r>
          </a:p>
          <a:p>
            <a:endParaRPr lang="es-MX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467413" y="2602474"/>
            <a:ext cx="1783137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 smtClean="0"/>
              <a:t>RECEPCIONISTA </a:t>
            </a:r>
            <a:endParaRPr lang="es-MX" dirty="0"/>
          </a:p>
          <a:p>
            <a:r>
              <a:rPr lang="es-MX" dirty="0"/>
              <a:t>GUILLERMINA CAMARILLO RIVERA </a:t>
            </a:r>
          </a:p>
          <a:p>
            <a:endParaRPr lang="es-MX" dirty="0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1926307" y="3940201"/>
            <a:ext cx="1549124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MEDIADOR</a:t>
            </a:r>
          </a:p>
          <a:p>
            <a:r>
              <a:rPr lang="es-MX" dirty="0"/>
              <a:t>CARLOS MEDINA ROMAN</a:t>
            </a:r>
          </a:p>
          <a:p>
            <a:endParaRPr lang="es-MX" dirty="0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17177" y="3940201"/>
            <a:ext cx="1482100" cy="6532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MEDIADOR</a:t>
            </a:r>
          </a:p>
          <a:p>
            <a:r>
              <a:rPr lang="es-MX" dirty="0"/>
              <a:t>ALFONSO U. RIVERA MENDEZ</a:t>
            </a:r>
          </a:p>
          <a:p>
            <a:endParaRPr lang="es-MX" dirty="0"/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5668587" y="3940201"/>
            <a:ext cx="1692000" cy="6532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MEDIADOR</a:t>
            </a:r>
          </a:p>
          <a:p>
            <a:r>
              <a:rPr lang="es-MX" dirty="0"/>
              <a:t>CLAUDIA M. HERNANDEZ SANTOS</a:t>
            </a:r>
          </a:p>
          <a:p>
            <a:endParaRPr lang="es-MX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465397" y="-33607"/>
            <a:ext cx="4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Centro de Mediación</a:t>
            </a:r>
            <a:endParaRPr lang="es-MX" sz="1600" b="1" dirty="0"/>
          </a:p>
        </p:txBody>
      </p:sp>
      <p:sp>
        <p:nvSpPr>
          <p:cNvPr id="19" name="39 CuadroTexto"/>
          <p:cNvSpPr txBox="1"/>
          <p:nvPr/>
        </p:nvSpPr>
        <p:spPr>
          <a:xfrm>
            <a:off x="702171" y="5869111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0" name="40 CuadroTexto"/>
          <p:cNvSpPr txBox="1"/>
          <p:nvPr/>
        </p:nvSpPr>
        <p:spPr>
          <a:xfrm>
            <a:off x="6030291" y="584333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016669" y="2574799"/>
            <a:ext cx="1549124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AUXILIAR </a:t>
            </a:r>
          </a:p>
          <a:p>
            <a:r>
              <a:rPr lang="es-MX" dirty="0"/>
              <a:t>CARINA HUITRON MORA </a:t>
            </a:r>
          </a:p>
        </p:txBody>
      </p:sp>
      <p:sp>
        <p:nvSpPr>
          <p:cNvPr id="26" name="39 CuadroTexto"/>
          <p:cNvSpPr txBox="1"/>
          <p:nvPr/>
        </p:nvSpPr>
        <p:spPr>
          <a:xfrm>
            <a:off x="702171" y="6368551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898</TotalTime>
  <Words>62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92</cp:revision>
  <cp:lastPrinted>2018-07-12T21:37:23Z</cp:lastPrinted>
  <dcterms:created xsi:type="dcterms:W3CDTF">2009-11-28T03:18:03Z</dcterms:created>
  <dcterms:modified xsi:type="dcterms:W3CDTF">2019-03-12T22:23:27Z</dcterms:modified>
</cp:coreProperties>
</file>