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64" r:id="rId2"/>
  </p:sldIdLst>
  <p:sldSz cx="9144000" cy="6858000" type="letter"/>
  <p:notesSz cx="6954838" cy="119792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7350" indent="6985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6288" indent="13811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5225" indent="20637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2575" indent="27622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20" d="100"/>
          <a:sy n="120" d="100"/>
        </p:scale>
        <p:origin x="-708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0EB515A-7513-4E27-BBD4-846FDE375B43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703DF5E-4E8B-4B21-A08D-2133D8D0ED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67FE6-955E-4D5F-A664-B6C758C3818D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976C-F0A5-490D-8C82-F23A7893C29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1BA11-972E-494F-A555-AC05595FC672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EB1AD-4424-4F64-87AE-D83EAEDEBB9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F6549-1A4F-4F75-81D2-301CE79348DB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5CF72-36DE-48A9-B904-E79E3C24256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8BDBE-6280-4E32-BA9E-1D578B3BE224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78784-169F-45BF-8083-9F3AFEC7C3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11728-D0BC-4AEA-BDE5-EA12217F52AA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FD57B-4D99-474C-964D-BFB3BF723CB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04741-2324-4B2B-B1E0-997394697BCD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F8FA9-B733-495B-901F-348E51BC2D6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110E3-9CA2-4604-B9AE-6CCB6EE9004A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63365-7F4B-4CAE-AC39-6C33FB89C8D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EE7F86-6778-48A9-9A3D-F86B4B4E83B1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BFD2F-62E5-44E8-BA4F-96258AE02E9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91C19-D259-4B82-A600-3E3E4B6415BB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8BA50-1F88-4084-A1F2-06DE44441F5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74450-C4DB-4D04-85BB-50A08C3F9C0C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45FAF-B18A-4442-869A-976D95F3648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12F8955-CA0B-4AC9-B83C-249E4CCA6229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899013F-C6A6-4C88-9A26-2DA68E90686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44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15" y="650850"/>
            <a:ext cx="5586105" cy="577230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714876" y="0"/>
            <a:ext cx="34563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b="1" dirty="0" smtClean="0"/>
              <a:t>PARQUES Y UNIDADES DEPORTIVAS </a:t>
            </a:r>
            <a:endParaRPr lang="es-MX" b="1" dirty="0"/>
          </a:p>
        </p:txBody>
      </p:sp>
      <p:cxnSp>
        <p:nvCxnSpPr>
          <p:cNvPr id="10" name="AutoShape 8"/>
          <p:cNvCxnSpPr>
            <a:cxnSpLocks noChangeShapeType="1"/>
          </p:cNvCxnSpPr>
          <p:nvPr/>
        </p:nvCxnSpPr>
        <p:spPr bwMode="auto">
          <a:xfrm>
            <a:off x="4523664" y="1351941"/>
            <a:ext cx="0" cy="1597615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AutoShape 13"/>
          <p:cNvCxnSpPr>
            <a:cxnSpLocks noChangeShapeType="1"/>
          </p:cNvCxnSpPr>
          <p:nvPr/>
        </p:nvCxnSpPr>
        <p:spPr bwMode="auto">
          <a:xfrm>
            <a:off x="1849790" y="2663805"/>
            <a:ext cx="543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AutoShape 14"/>
          <p:cNvCxnSpPr>
            <a:cxnSpLocks noChangeShapeType="1"/>
          </p:cNvCxnSpPr>
          <p:nvPr/>
        </p:nvCxnSpPr>
        <p:spPr bwMode="auto">
          <a:xfrm flipH="1">
            <a:off x="1794101" y="3647305"/>
            <a:ext cx="0" cy="216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AutoShape 15"/>
          <p:cNvCxnSpPr>
            <a:cxnSpLocks noChangeShapeType="1"/>
          </p:cNvCxnSpPr>
          <p:nvPr/>
        </p:nvCxnSpPr>
        <p:spPr bwMode="auto">
          <a:xfrm>
            <a:off x="7284325" y="3501008"/>
            <a:ext cx="0" cy="32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54"/>
          <p:cNvSpPr>
            <a:spLocks noChangeShapeType="1"/>
          </p:cNvSpPr>
          <p:nvPr/>
        </p:nvSpPr>
        <p:spPr bwMode="auto">
          <a:xfrm>
            <a:off x="3392927" y="1949786"/>
            <a:ext cx="22614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endParaRPr lang="es-MX" sz="900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131840" y="836712"/>
            <a:ext cx="2783648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/>
              <a:t>DIRECTOR DE PARQUES Y UNIDADES DEPORTIVAS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SERGIO ANSELMO RODRIGUEZ GONZALEZ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652120" y="1715477"/>
            <a:ext cx="2168117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COORDINADOR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JORGE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ARMANDO LOZANO LEON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043608" y="1740738"/>
            <a:ext cx="2358491" cy="392118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SANDRA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ESMERALDA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GUEVARA LARA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51093" y="3864013"/>
            <a:ext cx="2286016" cy="1130782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AYUDANTE GENERAL 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GENARO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MARTINZ DIAZ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RICARDO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RODRIGUEZ VELAZQUEZ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ANTONIO ZAPATA AGUILAR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GERARDO QUINTERO PICAZO 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 .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6146418" y="3831830"/>
            <a:ext cx="2300413" cy="1037330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JUANA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MARIA LOPEZ BALDERAS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AURORA LEOS SANCHEZ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ESTEBAN ORTEGA RODRIGUEZ </a:t>
            </a:r>
          </a:p>
          <a:p>
            <a:pPr algn="ctr" defTabSz="1427826"/>
            <a:r>
              <a:rPr lang="es-MX" sz="800" b="1" smtClean="0"/>
              <a:t>JUAN </a:t>
            </a:r>
            <a:r>
              <a:rPr lang="es-MX" sz="800" b="1" dirty="0" smtClean="0"/>
              <a:t>FRANCISCO MACIAS CARDENAS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629193" y="5157192"/>
            <a:ext cx="2333238" cy="761450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AUXILIARES DE JARDINERÍA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CESAR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NICOLAS MORALES ALVAREZ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CORAL JAQUELIN MENDEZ MEDINA </a:t>
            </a: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6142457" y="2969267"/>
            <a:ext cx="2245967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ENCARGADO DE MANTENIMIENTO Y U.D.</a:t>
            </a:r>
          </a:p>
          <a:p>
            <a:pPr algn="ctr" defTabSz="1427826"/>
            <a:r>
              <a:rPr lang="es-MX" sz="800" b="1" dirty="0" smtClean="0"/>
              <a:t>RAUL A. YEVERINO VALADEZ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95536" y="609329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383059" y="6103883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3202061" y="2949556"/>
            <a:ext cx="2643206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MAESTRA DE ZUMBA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SELENE MARLEN  GONZALEZ MONTALVO</a:t>
            </a: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3227669" y="4013421"/>
            <a:ext cx="2571768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DEPORTIVO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RICARDO MARTINEZ ROMAN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2" name="AutoShape 14"/>
          <p:cNvCxnSpPr>
            <a:cxnSpLocks noChangeShapeType="1"/>
          </p:cNvCxnSpPr>
          <p:nvPr/>
        </p:nvCxnSpPr>
        <p:spPr bwMode="auto">
          <a:xfrm>
            <a:off x="1795812" y="5013216"/>
            <a:ext cx="0" cy="14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8"/>
          <p:cNvCxnSpPr>
            <a:cxnSpLocks noChangeShapeType="1"/>
          </p:cNvCxnSpPr>
          <p:nvPr/>
        </p:nvCxnSpPr>
        <p:spPr bwMode="auto">
          <a:xfrm>
            <a:off x="4523664" y="3464785"/>
            <a:ext cx="0" cy="342139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8"/>
          <p:cNvCxnSpPr>
            <a:cxnSpLocks noChangeShapeType="1"/>
          </p:cNvCxnSpPr>
          <p:nvPr/>
        </p:nvCxnSpPr>
        <p:spPr bwMode="auto">
          <a:xfrm>
            <a:off x="4523664" y="3732897"/>
            <a:ext cx="0" cy="280524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H="1" flipV="1">
            <a:off x="7265441" y="486916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39 CuadroTexto"/>
          <p:cNvSpPr txBox="1"/>
          <p:nvPr/>
        </p:nvSpPr>
        <p:spPr>
          <a:xfrm>
            <a:off x="706198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706198" y="2880490"/>
            <a:ext cx="2333238" cy="761450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ENCARGADO DE JARDINERIA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FRANCISCO PRIMITIVO RODRIGUEZ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AutoShape 5"/>
          <p:cNvSpPr>
            <a:spLocks noChangeArrowheads="1"/>
          </p:cNvSpPr>
          <p:nvPr/>
        </p:nvSpPr>
        <p:spPr bwMode="auto">
          <a:xfrm>
            <a:off x="6326040" y="5432702"/>
            <a:ext cx="2245967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DIANA HILDA TORRES MARTINEZ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6" name="AutoShape 14"/>
          <p:cNvCxnSpPr>
            <a:cxnSpLocks noChangeShapeType="1"/>
          </p:cNvCxnSpPr>
          <p:nvPr/>
        </p:nvCxnSpPr>
        <p:spPr bwMode="auto">
          <a:xfrm flipH="1">
            <a:off x="1848221" y="2663805"/>
            <a:ext cx="0" cy="216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AutoShape 15"/>
          <p:cNvCxnSpPr>
            <a:cxnSpLocks noChangeShapeType="1"/>
          </p:cNvCxnSpPr>
          <p:nvPr/>
        </p:nvCxnSpPr>
        <p:spPr bwMode="auto">
          <a:xfrm flipH="1" flipV="1">
            <a:off x="7283599" y="2636912"/>
            <a:ext cx="0" cy="32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1280</TotalTime>
  <Words>130</Words>
  <Application>Microsoft Office PowerPoint</Application>
  <PresentationFormat>Carta (216 x 279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146</cp:revision>
  <cp:lastPrinted>2018-07-16T21:21:38Z</cp:lastPrinted>
  <dcterms:created xsi:type="dcterms:W3CDTF">2009-11-28T03:18:03Z</dcterms:created>
  <dcterms:modified xsi:type="dcterms:W3CDTF">2019-05-20T17:04:30Z</dcterms:modified>
</cp:coreProperties>
</file>