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</p:sldIdLst>
  <p:sldSz cx="12601575" cy="8280400"/>
  <p:notesSz cx="6954838" cy="11979275"/>
  <p:defaultTextStyle>
    <a:defPPr>
      <a:defRPr lang="es-MX"/>
    </a:defPPr>
    <a:lvl1pPr marL="0" algn="l" defTabSz="10697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4869" algn="l" defTabSz="10697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9737" algn="l" defTabSz="10697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4606" algn="l" defTabSz="10697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39474" algn="l" defTabSz="10697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74343" algn="l" defTabSz="10697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09212" algn="l" defTabSz="10697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44080" algn="l" defTabSz="10697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78949" algn="l" defTabSz="10697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609">
          <p15:clr>
            <a:srgbClr val="A4A3A4"/>
          </p15:clr>
        </p15:guide>
        <p15:guide id="2" pos="39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5" autoAdjust="0"/>
  </p:normalViewPr>
  <p:slideViewPr>
    <p:cSldViewPr>
      <p:cViewPr>
        <p:scale>
          <a:sx n="100" d="100"/>
          <a:sy n="100" d="100"/>
        </p:scale>
        <p:origin x="18" y="-96"/>
      </p:cViewPr>
      <p:guideLst>
        <p:guide orient="horz" pos="2609"/>
        <p:guide pos="39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26999" y="1"/>
            <a:ext cx="13687995" cy="82804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285963" y="-25973"/>
            <a:ext cx="5070282" cy="757266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07036" y="-25972"/>
            <a:ext cx="4830604" cy="2792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171" y="3270237"/>
            <a:ext cx="4566218" cy="2055201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23171" y="5338048"/>
            <a:ext cx="4561323" cy="1522093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424242"/>
                </a:solidFill>
              </a:defRPr>
            </a:lvl1pPr>
            <a:lvl2pPr marL="534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4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9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4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4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8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0584" y="1831430"/>
            <a:ext cx="2940366" cy="906740"/>
          </a:xfrm>
        </p:spPr>
        <p:txBody>
          <a:bodyPr anchor="b"/>
          <a:lstStyle>
            <a:lvl1pPr algn="l">
              <a:defRPr sz="2800"/>
            </a:lvl1pPr>
          </a:lstStyle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6409505" y="7351039"/>
            <a:ext cx="4830604" cy="986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08914" y="6906334"/>
            <a:ext cx="3902288" cy="44085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7037" y="6906334"/>
            <a:ext cx="887051" cy="44085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6409505" y="7351039"/>
            <a:ext cx="4830604" cy="986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4" y="1243810"/>
            <a:ext cx="2045763" cy="5771823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1574" y="1243810"/>
            <a:ext cx="7474541" cy="57718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571" y="3502483"/>
            <a:ext cx="9147261" cy="1644580"/>
          </a:xfrm>
        </p:spPr>
        <p:txBody>
          <a:bodyPr anchor="b"/>
          <a:lstStyle>
            <a:lvl1pPr algn="l">
              <a:defRPr sz="47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4571" y="5152249"/>
            <a:ext cx="9147258" cy="1835758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48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973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46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94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4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92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44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89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36583" y="2793255"/>
            <a:ext cx="4712988" cy="42174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401602" y="2793254"/>
            <a:ext cx="4712988" cy="42174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6067" y="2796366"/>
            <a:ext cx="4213132" cy="772454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534869" indent="0">
              <a:buNone/>
              <a:defRPr sz="2300" b="1"/>
            </a:lvl2pPr>
            <a:lvl3pPr marL="1069737" indent="0">
              <a:buNone/>
              <a:defRPr sz="2100" b="1"/>
            </a:lvl3pPr>
            <a:lvl4pPr marL="1604606" indent="0">
              <a:buNone/>
              <a:defRPr sz="1900" b="1"/>
            </a:lvl4pPr>
            <a:lvl5pPr marL="2139474" indent="0">
              <a:buNone/>
              <a:defRPr sz="1900" b="1"/>
            </a:lvl5pPr>
            <a:lvl6pPr marL="2674343" indent="0">
              <a:buNone/>
              <a:defRPr sz="1900" b="1"/>
            </a:lvl6pPr>
            <a:lvl7pPr marL="3209212" indent="0">
              <a:buNone/>
              <a:defRPr sz="1900" b="1"/>
            </a:lvl7pPr>
            <a:lvl8pPr marL="3744080" indent="0">
              <a:buNone/>
              <a:defRPr sz="1900" b="1"/>
            </a:lvl8pPr>
            <a:lvl9pPr marL="4278949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5625" y="3591669"/>
            <a:ext cx="4712988" cy="342396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06940" y="2796367"/>
            <a:ext cx="4211160" cy="772454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534869" indent="0">
              <a:buNone/>
              <a:defRPr sz="2300" b="1"/>
            </a:lvl2pPr>
            <a:lvl3pPr marL="1069737" indent="0">
              <a:buNone/>
              <a:defRPr sz="2100" b="1"/>
            </a:lvl3pPr>
            <a:lvl4pPr marL="1604606" indent="0">
              <a:buNone/>
              <a:defRPr sz="1900" b="1"/>
            </a:lvl4pPr>
            <a:lvl5pPr marL="2139474" indent="0">
              <a:buNone/>
              <a:defRPr sz="1900" b="1"/>
            </a:lvl5pPr>
            <a:lvl6pPr marL="2674343" indent="0">
              <a:buNone/>
              <a:defRPr sz="1900" b="1"/>
            </a:lvl6pPr>
            <a:lvl7pPr marL="3209212" indent="0">
              <a:buNone/>
              <a:defRPr sz="1900" b="1"/>
            </a:lvl7pPr>
            <a:lvl8pPr marL="3744080" indent="0">
              <a:buNone/>
              <a:defRPr sz="1900" b="1"/>
            </a:lvl8pPr>
            <a:lvl9pPr marL="4278949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1602" y="3591669"/>
            <a:ext cx="4712988" cy="342396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26999" y="1"/>
            <a:ext cx="13687995" cy="82804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285963" y="-25973"/>
            <a:ext cx="5070282" cy="757266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407036" y="-25971"/>
            <a:ext cx="4830604" cy="753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1247992" y="726720"/>
            <a:ext cx="4909235" cy="681997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188" y="1034177"/>
            <a:ext cx="4259013" cy="6219034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19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409505" y="7351039"/>
            <a:ext cx="4830604" cy="986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96498" y="6912213"/>
            <a:ext cx="4814707" cy="44085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2083" y="3208607"/>
            <a:ext cx="4554114" cy="1766622"/>
          </a:xfrm>
        </p:spPr>
        <p:txBody>
          <a:bodyPr anchor="b">
            <a:normAutofit/>
          </a:bodyPr>
          <a:lstStyle>
            <a:lvl1pPr algn="l">
              <a:defRPr sz="33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27617" y="4995037"/>
            <a:ext cx="4546136" cy="1832728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424242"/>
                </a:solidFill>
              </a:defRPr>
            </a:lvl1pPr>
            <a:lvl2pPr marL="534869" indent="0">
              <a:buNone/>
              <a:defRPr sz="1400"/>
            </a:lvl2pPr>
            <a:lvl3pPr marL="1069737" indent="0">
              <a:buNone/>
              <a:defRPr sz="1200"/>
            </a:lvl3pPr>
            <a:lvl4pPr marL="1604606" indent="0">
              <a:buNone/>
              <a:defRPr sz="1100"/>
            </a:lvl4pPr>
            <a:lvl5pPr marL="2139474" indent="0">
              <a:buNone/>
              <a:defRPr sz="1100"/>
            </a:lvl5pPr>
            <a:lvl6pPr marL="2674343" indent="0">
              <a:buNone/>
              <a:defRPr sz="1100"/>
            </a:lvl6pPr>
            <a:lvl7pPr marL="3209212" indent="0">
              <a:buNone/>
              <a:defRPr sz="1100"/>
            </a:lvl7pPr>
            <a:lvl8pPr marL="3744080" indent="0">
              <a:buNone/>
              <a:defRPr sz="1100"/>
            </a:lvl8pPr>
            <a:lvl9pPr marL="4278949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26999" y="1"/>
            <a:ext cx="13687995" cy="82804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285963" y="-25973"/>
            <a:ext cx="5070282" cy="757266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407036" y="-25971"/>
            <a:ext cx="4830604" cy="753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47992" y="726720"/>
            <a:ext cx="4909235" cy="681997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409505" y="7351039"/>
            <a:ext cx="4830604" cy="986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629" y="3212796"/>
            <a:ext cx="4549170" cy="1766486"/>
          </a:xfrm>
        </p:spPr>
        <p:txBody>
          <a:bodyPr anchor="b">
            <a:normAutofit/>
          </a:bodyPr>
          <a:lstStyle>
            <a:lvl1pPr algn="l">
              <a:defRPr sz="33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85304" y="837697"/>
            <a:ext cx="4629981" cy="6602239"/>
          </a:xfrm>
        </p:spPr>
        <p:txBody>
          <a:bodyPr/>
          <a:lstStyle>
            <a:lvl1pPr marL="0" indent="0">
              <a:buNone/>
              <a:defRPr sz="3700">
                <a:solidFill>
                  <a:schemeClr val="accent1"/>
                </a:solidFill>
              </a:defRPr>
            </a:lvl1pPr>
            <a:lvl2pPr marL="534869" indent="0">
              <a:buNone/>
              <a:defRPr sz="3300"/>
            </a:lvl2pPr>
            <a:lvl3pPr marL="1069737" indent="0">
              <a:buNone/>
              <a:defRPr sz="2800"/>
            </a:lvl3pPr>
            <a:lvl4pPr marL="1604606" indent="0">
              <a:buNone/>
              <a:defRPr sz="2300"/>
            </a:lvl4pPr>
            <a:lvl5pPr marL="2139474" indent="0">
              <a:buNone/>
              <a:defRPr sz="2300"/>
            </a:lvl5pPr>
            <a:lvl6pPr marL="2674343" indent="0">
              <a:buNone/>
              <a:defRPr sz="2300"/>
            </a:lvl6pPr>
            <a:lvl7pPr marL="3209212" indent="0">
              <a:buNone/>
              <a:defRPr sz="2300"/>
            </a:lvl7pPr>
            <a:lvl8pPr marL="3744080" indent="0">
              <a:buNone/>
              <a:defRPr sz="2300"/>
            </a:lvl8pPr>
            <a:lvl9pPr marL="4278949" indent="0">
              <a:buNone/>
              <a:defRPr sz="23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24916" y="4990325"/>
            <a:ext cx="4548601" cy="1834729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424242"/>
                </a:solidFill>
              </a:defRPr>
            </a:lvl1pPr>
            <a:lvl2pPr marL="534869" indent="0">
              <a:buNone/>
              <a:defRPr sz="1400"/>
            </a:lvl2pPr>
            <a:lvl3pPr marL="1069737" indent="0">
              <a:buNone/>
              <a:defRPr sz="1200"/>
            </a:lvl3pPr>
            <a:lvl4pPr marL="1604606" indent="0">
              <a:buNone/>
              <a:defRPr sz="1100"/>
            </a:lvl4pPr>
            <a:lvl5pPr marL="2139474" indent="0">
              <a:buNone/>
              <a:defRPr sz="1100"/>
            </a:lvl5pPr>
            <a:lvl6pPr marL="2674343" indent="0">
              <a:buNone/>
              <a:defRPr sz="1100"/>
            </a:lvl6pPr>
            <a:lvl7pPr marL="3209212" indent="0">
              <a:buNone/>
              <a:defRPr sz="1100"/>
            </a:lvl7pPr>
            <a:lvl8pPr marL="3744080" indent="0">
              <a:buNone/>
              <a:defRPr sz="1100"/>
            </a:lvl8pPr>
            <a:lvl9pPr marL="4278949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96498" y="6912213"/>
            <a:ext cx="4814707" cy="44085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20051" y="1"/>
            <a:ext cx="13687995" cy="82804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30080" y="402656"/>
            <a:ext cx="11341419" cy="74685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285963" y="-25973"/>
            <a:ext cx="5070282" cy="84427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07036" y="-25971"/>
            <a:ext cx="4830604" cy="753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74" tIns="53486" rIns="106974" bIns="5348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8061" y="1240809"/>
            <a:ext cx="9680975" cy="1380066"/>
          </a:xfrm>
          <a:prstGeom prst="rect">
            <a:avLst/>
          </a:prstGeom>
        </p:spPr>
        <p:txBody>
          <a:bodyPr vert="horz" lIns="106974" tIns="53486" rIns="106974" bIns="53486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8064" y="2805599"/>
            <a:ext cx="9339990" cy="4236765"/>
          </a:xfrm>
          <a:prstGeom prst="rect">
            <a:avLst/>
          </a:prstGeom>
        </p:spPr>
        <p:txBody>
          <a:bodyPr vert="horz" lIns="106974" tIns="53486" rIns="106974" bIns="534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65152" y="271057"/>
            <a:ext cx="2940366" cy="440855"/>
          </a:xfrm>
          <a:prstGeom prst="rect">
            <a:avLst/>
          </a:prstGeom>
        </p:spPr>
        <p:txBody>
          <a:bodyPr vert="horz" lIns="106974" tIns="53486" rIns="106974" bIns="53486" rtlCol="0" anchor="ctr"/>
          <a:lstStyle>
            <a:lvl1pPr algn="r">
              <a:defRPr sz="1400">
                <a:solidFill>
                  <a:srgbClr val="FEFEFE"/>
                </a:solidFill>
              </a:defRPr>
            </a:lvl1pPr>
          </a:lstStyle>
          <a:p>
            <a:fld id="{24E54D3B-3A07-4BDB-AA90-B231408CA309}" type="datetimeFigureOut">
              <a:rPr lang="es-MX" smtClean="0"/>
              <a:pPr/>
              <a:t>20/05/2019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96494" y="7065945"/>
            <a:ext cx="4826405" cy="440855"/>
          </a:xfrm>
          <a:prstGeom prst="rect">
            <a:avLst/>
          </a:prstGeom>
        </p:spPr>
        <p:txBody>
          <a:bodyPr vert="horz" lIns="106974" tIns="53486" rIns="106974" bIns="53486" rtlCol="0"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034" y="271056"/>
            <a:ext cx="1835879" cy="440855"/>
          </a:xfrm>
          <a:prstGeom prst="rect">
            <a:avLst/>
          </a:prstGeom>
        </p:spPr>
        <p:txBody>
          <a:bodyPr vert="horz" lIns="106974" tIns="53486" rIns="106974" bIns="53486" rtlCol="0" anchor="ctr"/>
          <a:lstStyle>
            <a:lvl1pPr algn="l">
              <a:defRPr sz="1400">
                <a:solidFill>
                  <a:srgbClr val="FEFEFE"/>
                </a:solidFill>
              </a:defRPr>
            </a:lvl1pPr>
          </a:lstStyle>
          <a:p>
            <a:fld id="{BBE92150-F506-4464-AACD-EF1DCF41CF9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737" rtl="0" eaLnBrk="1" latinLnBrk="0" hangingPunct="1">
        <a:spcBef>
          <a:spcPct val="0"/>
        </a:spcBef>
        <a:buNone/>
        <a:defRPr sz="4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1152" indent="-320921" algn="l" defTabSz="10697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8816" indent="-320921" algn="l" defTabSz="10697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69737" indent="-267434" algn="l" defTabSz="10697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15777" indent="-267434" algn="l" defTabSz="10697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551119" indent="-267434" algn="l" defTabSz="10697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75763" indent="-267434" algn="l" defTabSz="10697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106" indent="-267434" algn="l" defTabSz="10697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246448" indent="-267434" algn="l" defTabSz="10697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81791" indent="-267434" algn="l" defTabSz="106973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7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869" algn="l" defTabSz="10697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737" algn="l" defTabSz="10697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606" algn="l" defTabSz="10697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474" algn="l" defTabSz="10697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4343" algn="l" defTabSz="10697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12" algn="l" defTabSz="10697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4080" algn="l" defTabSz="10697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8949" algn="l" defTabSz="10697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41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871" y="1048033"/>
            <a:ext cx="5586105" cy="5772308"/>
          </a:xfrm>
          <a:prstGeom prst="rect">
            <a:avLst/>
          </a:prstGeom>
        </p:spPr>
      </p:pic>
      <p:sp>
        <p:nvSpPr>
          <p:cNvPr id="50" name="Line 74"/>
          <p:cNvSpPr>
            <a:spLocks noChangeShapeType="1"/>
          </p:cNvSpPr>
          <p:nvPr/>
        </p:nvSpPr>
        <p:spPr bwMode="auto">
          <a:xfrm>
            <a:off x="8887485" y="3991752"/>
            <a:ext cx="21127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8875187" y="3275405"/>
            <a:ext cx="0" cy="327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68" name="Line 74"/>
          <p:cNvSpPr>
            <a:spLocks noChangeShapeType="1"/>
          </p:cNvSpPr>
          <p:nvPr/>
        </p:nvSpPr>
        <p:spPr bwMode="auto">
          <a:xfrm>
            <a:off x="8887485" y="4715017"/>
            <a:ext cx="25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69" name="Cuadro de texto 2"/>
          <p:cNvSpPr txBox="1">
            <a:spLocks noChangeArrowheads="1"/>
          </p:cNvSpPr>
          <p:nvPr/>
        </p:nvSpPr>
        <p:spPr bwMode="auto">
          <a:xfrm>
            <a:off x="9139485" y="4452727"/>
            <a:ext cx="2633910" cy="52458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/>
              <a:t>AUXILIAR ADMINISTRATIVO</a:t>
            </a:r>
          </a:p>
          <a:p>
            <a:r>
              <a:rPr lang="es-MX" dirty="0"/>
              <a:t>ALEJANDRO QUINTANILLA </a:t>
            </a:r>
            <a:r>
              <a:rPr lang="es-MX" dirty="0" smtClean="0"/>
              <a:t>CANTÚ</a:t>
            </a:r>
            <a:endParaRPr lang="es-MX" dirty="0"/>
          </a:p>
          <a:p>
            <a:endParaRPr lang="es-MX" dirty="0"/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 flipH="1">
            <a:off x="5092213" y="3401202"/>
            <a:ext cx="0" cy="320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65" name="Line 74"/>
          <p:cNvSpPr>
            <a:spLocks noChangeShapeType="1"/>
          </p:cNvSpPr>
          <p:nvPr/>
        </p:nvSpPr>
        <p:spPr bwMode="auto">
          <a:xfrm>
            <a:off x="5099820" y="3852168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66" name="Cuadro de texto 2"/>
          <p:cNvSpPr txBox="1">
            <a:spLocks noChangeArrowheads="1"/>
          </p:cNvSpPr>
          <p:nvPr/>
        </p:nvSpPr>
        <p:spPr bwMode="auto">
          <a:xfrm>
            <a:off x="5529129" y="3579365"/>
            <a:ext cx="2643866" cy="42715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/>
              <a:t>AUXILIAR</a:t>
            </a:r>
          </a:p>
          <a:p>
            <a:r>
              <a:rPr lang="es-MX" dirty="0"/>
              <a:t>MIGUEL </a:t>
            </a:r>
            <a:r>
              <a:rPr lang="es-MX" dirty="0" smtClean="0"/>
              <a:t>ALEJANDRO </a:t>
            </a:r>
            <a:r>
              <a:rPr lang="es-MX" dirty="0"/>
              <a:t>TELLO ROCA</a:t>
            </a:r>
          </a:p>
          <a:p>
            <a:endParaRPr lang="es-MX" dirty="0"/>
          </a:p>
        </p:txBody>
      </p:sp>
      <p:sp>
        <p:nvSpPr>
          <p:cNvPr id="40" name="Line 90"/>
          <p:cNvSpPr>
            <a:spLocks noChangeShapeType="1"/>
          </p:cNvSpPr>
          <p:nvPr/>
        </p:nvSpPr>
        <p:spPr bwMode="auto">
          <a:xfrm>
            <a:off x="5965068" y="1848072"/>
            <a:ext cx="0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3248199" y="1323491"/>
            <a:ext cx="5475457" cy="52458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SECRETARIO </a:t>
            </a:r>
            <a:r>
              <a:rPr lang="es-MX" sz="800" b="1" dirty="0" smtClean="0">
                <a:latin typeface="Arial" charset="0"/>
                <a:cs typeface="Arial" charset="0"/>
              </a:rPr>
              <a:t>DE DESARROLLO ECONÓMICO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JOSÉ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ANTONIO QUIROGA CHAPA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6190649" y="52438"/>
            <a:ext cx="5066016" cy="631378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ctr"/>
            <a:r>
              <a:rPr lang="es-MX" sz="1700" b="1" dirty="0"/>
              <a:t>Estructura Orgánica</a:t>
            </a:r>
          </a:p>
          <a:p>
            <a:pPr algn="ctr"/>
            <a:r>
              <a:rPr lang="es-MX" sz="1700" b="1" dirty="0"/>
              <a:t>Secretaría de Desarrollo Económico </a:t>
            </a:r>
          </a:p>
        </p:txBody>
      </p:sp>
      <p:sp>
        <p:nvSpPr>
          <p:cNvPr id="58" name="39 CuadroTexto"/>
          <p:cNvSpPr txBox="1"/>
          <p:nvPr/>
        </p:nvSpPr>
        <p:spPr>
          <a:xfrm>
            <a:off x="828179" y="7326429"/>
            <a:ext cx="3011502" cy="498457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300" b="1" dirty="0">
                <a:latin typeface="Franklin Gothic Book" pitchFamily="34" charset="0"/>
              </a:rPr>
              <a:t>Juárez No. 100, Centro</a:t>
            </a:r>
          </a:p>
          <a:p>
            <a:r>
              <a:rPr lang="es-ES" sz="1300" b="1" dirty="0">
                <a:latin typeface="Franklin Gothic Book" pitchFamily="34" charset="0"/>
              </a:rPr>
              <a:t>General Escobedo, N.L.</a:t>
            </a:r>
          </a:p>
        </p:txBody>
      </p:sp>
      <p:sp>
        <p:nvSpPr>
          <p:cNvPr id="59" name="40 CuadroTexto"/>
          <p:cNvSpPr txBox="1"/>
          <p:nvPr/>
        </p:nvSpPr>
        <p:spPr>
          <a:xfrm>
            <a:off x="8837894" y="7288345"/>
            <a:ext cx="3011502" cy="498457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300" b="1" dirty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300" b="1" dirty="0">
                <a:latin typeface="Franklin Gothic Book" pitchFamily="34" charset="0"/>
              </a:rPr>
              <a:t>www.escobedo.gob.mx</a:t>
            </a:r>
          </a:p>
        </p:txBody>
      </p:sp>
      <p:sp>
        <p:nvSpPr>
          <p:cNvPr id="60" name="Rectangle 88"/>
          <p:cNvSpPr>
            <a:spLocks noChangeArrowheads="1"/>
          </p:cNvSpPr>
          <p:nvPr/>
        </p:nvSpPr>
        <p:spPr bwMode="auto">
          <a:xfrm>
            <a:off x="4500587" y="2752578"/>
            <a:ext cx="3155260" cy="64769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>
                <a:latin typeface="Arial" charset="0"/>
                <a:cs typeface="Arial" charset="0"/>
              </a:rPr>
              <a:t>DIRECTORA DE VINCULACIÓN EMPRESARIAL </a:t>
            </a:r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SANDRA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PATRICIA PALACIOS MEDINA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Line 74"/>
          <p:cNvSpPr>
            <a:spLocks noChangeShapeType="1"/>
          </p:cNvSpPr>
          <p:nvPr/>
        </p:nvSpPr>
        <p:spPr bwMode="auto">
          <a:xfrm>
            <a:off x="8887485" y="5632319"/>
            <a:ext cx="25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71" name="Cuadro de texto 2"/>
          <p:cNvSpPr txBox="1">
            <a:spLocks noChangeArrowheads="1"/>
          </p:cNvSpPr>
          <p:nvPr/>
        </p:nvSpPr>
        <p:spPr bwMode="auto">
          <a:xfrm>
            <a:off x="9139485" y="5350797"/>
            <a:ext cx="2633910" cy="52458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/>
              <a:t>SECRETARIA</a:t>
            </a:r>
          </a:p>
          <a:p>
            <a:r>
              <a:rPr lang="es-MX" dirty="0"/>
              <a:t>BLANCA </a:t>
            </a:r>
            <a:r>
              <a:rPr lang="es-MX" dirty="0" smtClean="0"/>
              <a:t>NELLY CASTILLO </a:t>
            </a:r>
            <a:r>
              <a:rPr lang="es-MX" dirty="0"/>
              <a:t>CAMPOS</a:t>
            </a:r>
          </a:p>
          <a:p>
            <a:endParaRPr lang="es-MX" dirty="0"/>
          </a:p>
        </p:txBody>
      </p:sp>
      <p:sp>
        <p:nvSpPr>
          <p:cNvPr id="35" name="Line 74"/>
          <p:cNvSpPr>
            <a:spLocks noChangeShapeType="1"/>
          </p:cNvSpPr>
          <p:nvPr/>
        </p:nvSpPr>
        <p:spPr bwMode="auto">
          <a:xfrm>
            <a:off x="8875187" y="6551405"/>
            <a:ext cx="288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36" name="Cuadro de texto 2"/>
          <p:cNvSpPr txBox="1">
            <a:spLocks noChangeArrowheads="1"/>
          </p:cNvSpPr>
          <p:nvPr/>
        </p:nvSpPr>
        <p:spPr bwMode="auto">
          <a:xfrm>
            <a:off x="9139485" y="6232307"/>
            <a:ext cx="2668835" cy="52458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/>
              <a:t>AUXILIAR</a:t>
            </a:r>
          </a:p>
          <a:p>
            <a:r>
              <a:rPr lang="es-MX" dirty="0"/>
              <a:t>JUANA MARIA </a:t>
            </a:r>
            <a:r>
              <a:rPr lang="es-MX" dirty="0" smtClean="0"/>
              <a:t>HERNANDEZ MARTINEZ</a:t>
            </a:r>
            <a:endParaRPr lang="es-MX" dirty="0"/>
          </a:p>
          <a:p>
            <a:endParaRPr lang="es-MX" dirty="0"/>
          </a:p>
        </p:txBody>
      </p:sp>
      <p:sp>
        <p:nvSpPr>
          <p:cNvPr id="38" name="Rectangle 88"/>
          <p:cNvSpPr>
            <a:spLocks noChangeArrowheads="1"/>
          </p:cNvSpPr>
          <p:nvPr/>
        </p:nvSpPr>
        <p:spPr bwMode="auto">
          <a:xfrm>
            <a:off x="8099837" y="2734041"/>
            <a:ext cx="2646471" cy="52458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COORDINADOR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DE BOLSA DE TRABAJO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PEDRO LUIS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MORÍN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GARCIA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Cuadro de texto 2"/>
          <p:cNvSpPr txBox="1">
            <a:spLocks noChangeArrowheads="1"/>
          </p:cNvSpPr>
          <p:nvPr/>
        </p:nvSpPr>
        <p:spPr bwMode="auto">
          <a:xfrm>
            <a:off x="5506647" y="4903636"/>
            <a:ext cx="2609526" cy="40147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/>
              <a:t>AUXILIAR ADMINISTRATIVO </a:t>
            </a:r>
          </a:p>
          <a:p>
            <a:r>
              <a:rPr lang="es-MX" dirty="0"/>
              <a:t>FERNANDO MARTINEZ LOPEZ </a:t>
            </a:r>
          </a:p>
        </p:txBody>
      </p:sp>
      <p:sp>
        <p:nvSpPr>
          <p:cNvPr id="44" name="Cuadro de texto 2"/>
          <p:cNvSpPr txBox="1">
            <a:spLocks noChangeArrowheads="1"/>
          </p:cNvSpPr>
          <p:nvPr/>
        </p:nvSpPr>
        <p:spPr bwMode="auto">
          <a:xfrm>
            <a:off x="9098764" y="3636268"/>
            <a:ext cx="2674631" cy="52458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/>
              <a:t>SECRETARIA </a:t>
            </a:r>
          </a:p>
          <a:p>
            <a:r>
              <a:rPr lang="es-MX" dirty="0"/>
              <a:t>MARIA DINORA GONZALEZ </a:t>
            </a:r>
            <a:r>
              <a:rPr lang="es-MX" dirty="0" smtClean="0"/>
              <a:t>MENDOZA</a:t>
            </a:r>
            <a:endParaRPr lang="es-MX" dirty="0"/>
          </a:p>
          <a:p>
            <a:endParaRPr lang="es-MX" dirty="0"/>
          </a:p>
        </p:txBody>
      </p:sp>
      <p:sp>
        <p:nvSpPr>
          <p:cNvPr id="30" name="Line 90"/>
          <p:cNvSpPr>
            <a:spLocks noChangeShapeType="1"/>
          </p:cNvSpPr>
          <p:nvPr/>
        </p:nvSpPr>
        <p:spPr bwMode="auto">
          <a:xfrm>
            <a:off x="5965068" y="2549835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41" name="39 CuadroTexto"/>
          <p:cNvSpPr txBox="1"/>
          <p:nvPr/>
        </p:nvSpPr>
        <p:spPr>
          <a:xfrm>
            <a:off x="2144814" y="7911068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48" name="Line 54"/>
          <p:cNvSpPr>
            <a:spLocks noChangeShapeType="1"/>
          </p:cNvSpPr>
          <p:nvPr/>
        </p:nvSpPr>
        <p:spPr bwMode="auto">
          <a:xfrm>
            <a:off x="3852514" y="2339999"/>
            <a:ext cx="2112553" cy="9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49" name="Line 74"/>
          <p:cNvSpPr>
            <a:spLocks noChangeShapeType="1"/>
          </p:cNvSpPr>
          <p:nvPr/>
        </p:nvSpPr>
        <p:spPr bwMode="auto">
          <a:xfrm>
            <a:off x="7655847" y="3016681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37" name="Cuadro de texto 2"/>
          <p:cNvSpPr txBox="1">
            <a:spLocks noChangeArrowheads="1"/>
          </p:cNvSpPr>
          <p:nvPr/>
        </p:nvSpPr>
        <p:spPr bwMode="auto">
          <a:xfrm>
            <a:off x="5506647" y="4209765"/>
            <a:ext cx="2605517" cy="44482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b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/>
              <a:t>AUXILIAR</a:t>
            </a:r>
          </a:p>
          <a:p>
            <a:r>
              <a:rPr lang="es-MX" dirty="0"/>
              <a:t>BRICEYDEE CAMPBELL ALVAREZ</a:t>
            </a:r>
          </a:p>
          <a:p>
            <a:endParaRPr lang="es-MX" dirty="0"/>
          </a:p>
        </p:txBody>
      </p:sp>
      <p:sp>
        <p:nvSpPr>
          <p:cNvPr id="51" name="Cuadro de texto 2"/>
          <p:cNvSpPr txBox="1">
            <a:spLocks noChangeArrowheads="1"/>
          </p:cNvSpPr>
          <p:nvPr/>
        </p:nvSpPr>
        <p:spPr bwMode="auto">
          <a:xfrm>
            <a:off x="5506647" y="5508353"/>
            <a:ext cx="2595988" cy="367026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t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 smtClean="0"/>
              <a:t>AUXILIAR ADMINISTRATIVO </a:t>
            </a:r>
            <a:endParaRPr lang="es-MX" dirty="0"/>
          </a:p>
          <a:p>
            <a:r>
              <a:rPr lang="es-MX" dirty="0"/>
              <a:t>OSVALDO GARCIA MALDONADO </a:t>
            </a:r>
          </a:p>
          <a:p>
            <a:endParaRPr lang="es-MX" dirty="0"/>
          </a:p>
        </p:txBody>
      </p:sp>
      <p:sp>
        <p:nvSpPr>
          <p:cNvPr id="52" name="Cuadro de texto 2"/>
          <p:cNvSpPr txBox="1">
            <a:spLocks noChangeArrowheads="1"/>
          </p:cNvSpPr>
          <p:nvPr/>
        </p:nvSpPr>
        <p:spPr bwMode="auto">
          <a:xfrm>
            <a:off x="5478102" y="6335589"/>
            <a:ext cx="2624086" cy="41083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t" anchorCtr="1">
            <a:noAutofit/>
          </a:bodyPr>
          <a:lstStyle>
            <a:defPPr>
              <a:defRPr lang="es-MX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 smtClean="0"/>
              <a:t>AUXILIAR ADMINISTRATIVO </a:t>
            </a:r>
            <a:endParaRPr lang="es-MX" dirty="0"/>
          </a:p>
          <a:p>
            <a:r>
              <a:rPr lang="es-MX" dirty="0"/>
              <a:t>YASMIN AGLAE VALDIVIA ORDAZ </a:t>
            </a:r>
          </a:p>
          <a:p>
            <a:endParaRPr lang="es-MX" dirty="0"/>
          </a:p>
        </p:txBody>
      </p:sp>
      <p:sp>
        <p:nvSpPr>
          <p:cNvPr id="53" name="Line 74"/>
          <p:cNvSpPr>
            <a:spLocks noChangeShapeType="1"/>
          </p:cNvSpPr>
          <p:nvPr/>
        </p:nvSpPr>
        <p:spPr bwMode="auto">
          <a:xfrm>
            <a:off x="5074599" y="5148312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56" name="Line 74"/>
          <p:cNvSpPr>
            <a:spLocks noChangeShapeType="1"/>
          </p:cNvSpPr>
          <p:nvPr/>
        </p:nvSpPr>
        <p:spPr bwMode="auto">
          <a:xfrm flipV="1">
            <a:off x="5099820" y="5745314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61" name="Line 74"/>
          <p:cNvSpPr>
            <a:spLocks noChangeShapeType="1"/>
          </p:cNvSpPr>
          <p:nvPr/>
        </p:nvSpPr>
        <p:spPr bwMode="auto">
          <a:xfrm>
            <a:off x="5074599" y="4500240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63" name="Line 74"/>
          <p:cNvSpPr>
            <a:spLocks noChangeShapeType="1"/>
          </p:cNvSpPr>
          <p:nvPr/>
        </p:nvSpPr>
        <p:spPr bwMode="auto">
          <a:xfrm>
            <a:off x="5074599" y="6588472"/>
            <a:ext cx="40350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73" name="27 CuadroTexto"/>
          <p:cNvSpPr txBox="1"/>
          <p:nvPr/>
        </p:nvSpPr>
        <p:spPr>
          <a:xfrm>
            <a:off x="1211444" y="2136066"/>
            <a:ext cx="2641142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SUB. DIRECTOR DE INFORMÁTICA</a:t>
            </a:r>
          </a:p>
          <a:p>
            <a:r>
              <a:rPr lang="es-MX" dirty="0"/>
              <a:t>PABLO HUMBERTO HERNÁNDEZ LÓPEZ</a:t>
            </a:r>
          </a:p>
          <a:p>
            <a:endParaRPr lang="es-MX" dirty="0"/>
          </a:p>
        </p:txBody>
      </p:sp>
      <p:sp>
        <p:nvSpPr>
          <p:cNvPr id="74" name="10 CuadroTexto"/>
          <p:cNvSpPr txBox="1"/>
          <p:nvPr/>
        </p:nvSpPr>
        <p:spPr>
          <a:xfrm>
            <a:off x="1963992" y="3581534"/>
            <a:ext cx="2229016" cy="42498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AUXILIAR</a:t>
            </a:r>
          </a:p>
          <a:p>
            <a:r>
              <a:rPr lang="es-ES" dirty="0"/>
              <a:t>ELIDA </a:t>
            </a:r>
            <a:r>
              <a:rPr lang="es-ES" dirty="0" smtClean="0"/>
              <a:t>GUADALUPE CARDENAS </a:t>
            </a:r>
            <a:r>
              <a:rPr lang="es-ES" dirty="0"/>
              <a:t>MARTINEZ</a:t>
            </a:r>
          </a:p>
          <a:p>
            <a:endParaRPr lang="es-ES" dirty="0"/>
          </a:p>
        </p:txBody>
      </p:sp>
      <p:sp>
        <p:nvSpPr>
          <p:cNvPr id="78" name="25 Rectángulo"/>
          <p:cNvSpPr/>
          <p:nvPr/>
        </p:nvSpPr>
        <p:spPr>
          <a:xfrm>
            <a:off x="1309845" y="4401440"/>
            <a:ext cx="2920408" cy="44935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COORDINADOR  DE  APLICACIONES  DE RED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NEFI ESAÚ ALVARADO LUJANO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9" name="19 CuadroTexto"/>
          <p:cNvSpPr txBox="1"/>
          <p:nvPr/>
        </p:nvSpPr>
        <p:spPr>
          <a:xfrm>
            <a:off x="1983539" y="5132841"/>
            <a:ext cx="2229016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" dirty="0"/>
              <a:t>SOPORTE DE REDES</a:t>
            </a:r>
          </a:p>
          <a:p>
            <a:r>
              <a:rPr lang="es-ES" dirty="0"/>
              <a:t>ALBERTO MENDOZA GARZA </a:t>
            </a:r>
          </a:p>
          <a:p>
            <a:endParaRPr lang="es-ES" dirty="0"/>
          </a:p>
        </p:txBody>
      </p:sp>
      <p:sp>
        <p:nvSpPr>
          <p:cNvPr id="80" name="13 CuadroTexto"/>
          <p:cNvSpPr txBox="1"/>
          <p:nvPr/>
        </p:nvSpPr>
        <p:spPr>
          <a:xfrm>
            <a:off x="1978378" y="6073734"/>
            <a:ext cx="2229016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ES" dirty="0"/>
              <a:t>SOPORTE DE REDES</a:t>
            </a:r>
          </a:p>
          <a:p>
            <a:r>
              <a:rPr lang="es-ES" dirty="0"/>
              <a:t>JOSE RICARDO CHAPA AGUILAR</a:t>
            </a:r>
          </a:p>
          <a:p>
            <a:endParaRPr lang="es-ES" dirty="0"/>
          </a:p>
        </p:txBody>
      </p:sp>
      <p:sp>
        <p:nvSpPr>
          <p:cNvPr id="82" name="Line 37"/>
          <p:cNvSpPr>
            <a:spLocks noChangeShapeType="1"/>
          </p:cNvSpPr>
          <p:nvPr/>
        </p:nvSpPr>
        <p:spPr bwMode="auto">
          <a:xfrm>
            <a:off x="1524129" y="2650804"/>
            <a:ext cx="5963" cy="17506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>
            <a:off x="1569105" y="4833325"/>
            <a:ext cx="9136" cy="151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85" name="Line 74"/>
          <p:cNvSpPr>
            <a:spLocks noChangeShapeType="1"/>
          </p:cNvSpPr>
          <p:nvPr/>
        </p:nvSpPr>
        <p:spPr bwMode="auto">
          <a:xfrm>
            <a:off x="1569105" y="5416178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86" name="Line 74"/>
          <p:cNvSpPr>
            <a:spLocks noChangeShapeType="1"/>
          </p:cNvSpPr>
          <p:nvPr/>
        </p:nvSpPr>
        <p:spPr bwMode="auto">
          <a:xfrm>
            <a:off x="1546378" y="6350285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  <p:sp>
        <p:nvSpPr>
          <p:cNvPr id="54" name="Line 74"/>
          <p:cNvSpPr>
            <a:spLocks noChangeShapeType="1"/>
          </p:cNvSpPr>
          <p:nvPr/>
        </p:nvSpPr>
        <p:spPr bwMode="auto">
          <a:xfrm>
            <a:off x="1524129" y="3780160"/>
            <a:ext cx="43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7630" tIns="48815" rIns="97630" bIns="48815" numCol="1" anchor="t" anchorCtr="0" compatLnSpc="1">
            <a:prstTxWarp prst="textNoShape">
              <a:avLst/>
            </a:prstTxWarp>
          </a:bodyPr>
          <a:lstStyle/>
          <a:p>
            <a:endParaRPr lang="es-MX" sz="13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243</TotalTime>
  <Words>137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Cavazos</dc:creator>
  <cp:lastModifiedBy>PC</cp:lastModifiedBy>
  <cp:revision>59</cp:revision>
  <cp:lastPrinted>2018-07-12T17:55:21Z</cp:lastPrinted>
  <dcterms:created xsi:type="dcterms:W3CDTF">2013-01-09T16:28:18Z</dcterms:created>
  <dcterms:modified xsi:type="dcterms:W3CDTF">2019-05-20T16:21:16Z</dcterms:modified>
</cp:coreProperties>
</file>