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3"/>
  </p:notesMasterIdLst>
  <p:sldIdLst>
    <p:sldId id="269" r:id="rId2"/>
  </p:sldIdLst>
  <p:sldSz cx="10080625" cy="6858000"/>
  <p:notesSz cx="6954838" cy="9236075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387350" indent="6985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776288" indent="138113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165225" indent="20637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552575" indent="27622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FDA7"/>
    <a:srgbClr val="1C1C1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2" autoAdjust="0"/>
    <p:restoredTop sz="94660"/>
  </p:normalViewPr>
  <p:slideViewPr>
    <p:cSldViewPr>
      <p:cViewPr>
        <p:scale>
          <a:sx n="110" d="100"/>
          <a:sy n="110" d="100"/>
        </p:scale>
        <p:origin x="-660" y="-72"/>
      </p:cViewPr>
      <p:guideLst>
        <p:guide orient="horz" pos="2160"/>
        <p:guide pos="31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1" tIns="46255" rIns="92511" bIns="4625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9466" y="0"/>
            <a:ext cx="3013763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1" tIns="46255" rIns="92511" bIns="4625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CA4BFF5-3059-438E-B1AE-E276F0E3A1D8}" type="datetimeFigureOut">
              <a:rPr lang="es-ES"/>
              <a:pPr>
                <a:defRPr/>
              </a:pPr>
              <a:t>20/05/2019</a:t>
            </a:fld>
            <a:endParaRPr lang="es-E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692150"/>
            <a:ext cx="5091112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484" y="4387136"/>
            <a:ext cx="556387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1" tIns="46255" rIns="92511" bIns="462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8"/>
            <a:ext cx="3013763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1" tIns="46255" rIns="92511" bIns="4625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466" y="8772668"/>
            <a:ext cx="3013763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1" tIns="46255" rIns="92511" bIns="4625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11D24E4-1FD8-4786-8399-15A3844DD6D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8813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7628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87350" indent="69850" algn="l" defTabSz="77628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776288" indent="138113" algn="l" defTabSz="77628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165225" indent="206375" algn="l" defTabSz="77628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552575" indent="276225" algn="l" defTabSz="77628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21574" y="0"/>
            <a:ext cx="10949706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028453" y="-21511"/>
            <a:ext cx="4055970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125305" y="-21511"/>
            <a:ext cx="386424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18207" y="2708476"/>
            <a:ext cx="3652744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18207" y="4421081"/>
            <a:ext cx="3648828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24136" y="1516829"/>
            <a:ext cx="2352146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C02D5B0F-6053-4D69-85B7-6E9795954E51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5127282" y="6088284"/>
            <a:ext cx="386424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46762" y="5719967"/>
            <a:ext cx="3121634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25306" y="5719967"/>
            <a:ext cx="70959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59CFEEE-3AE2-4442-9456-BD4E315C12F8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5127282" y="6088284"/>
            <a:ext cx="386424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514F39-8E00-4A72-B769-32B30AFA3330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57818-606F-4C99-A885-7A3B511F6B7F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4" y="1030147"/>
            <a:ext cx="1636506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1186" y="1030147"/>
            <a:ext cx="5979257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263090-8C91-4AF1-984C-FF36A5672BAA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053E62-4709-4313-B2AF-EB71BE39095F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7CFC9B-391D-4703-A3C5-A72E0C90EE2E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E985B-2D96-406B-9965-FB5A83DFEF72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7568" y="2900830"/>
            <a:ext cx="731734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7569" y="4267201"/>
            <a:ext cx="731734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CDDA5D-3C82-4925-9746-942CB5A0EA73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98344-1351-43E0-9B44-B52CD36413E0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CF6B5D-1ED9-4F42-AEE1-7A32F79C74B2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39CCC-078D-4D37-9B21-FC3EFC2D23F7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9191" y="2313432"/>
            <a:ext cx="3770154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20957" y="2313431"/>
            <a:ext cx="3770154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6754" y="2316009"/>
            <a:ext cx="337029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8425" y="2974695"/>
            <a:ext cx="3770154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5203" y="2316010"/>
            <a:ext cx="3368716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957" y="2974695"/>
            <a:ext cx="3770154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9D2B25-5DCC-4CEF-ACDA-B5E818F31CC9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E0807-A308-463A-8C4F-7146ABA27AA7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70EA01-1775-4FAB-9747-3D6A7B224815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279B45-C3E6-469B-8C01-A1907A0B6612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914DCA-0C03-4CC8-9446-7BF2C0F35C48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18F14B-AED9-4790-8CAD-ED1B2F8E0AC6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21574" y="0"/>
            <a:ext cx="10949706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028453" y="-21511"/>
            <a:ext cx="4055970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125305" y="-21510"/>
            <a:ext cx="386424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8B9E54-1ECE-4E4C-8371-A60AC48F6FE5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2253A-A02B-4C5F-9C4F-8E5FE15F525E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98330" y="601884"/>
            <a:ext cx="3927141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3269" y="856527"/>
            <a:ext cx="3406995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127282" y="6088284"/>
            <a:ext cx="386424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16874" y="5724836"/>
            <a:ext cx="3851522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5337" y="2657435"/>
            <a:ext cx="3643061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1764" y="4136994"/>
            <a:ext cx="3636680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21574" y="0"/>
            <a:ext cx="10949706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5028453" y="-21511"/>
            <a:ext cx="4055970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5125305" y="-21510"/>
            <a:ext cx="386424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98330" y="601884"/>
            <a:ext cx="3927141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5127282" y="6088284"/>
            <a:ext cx="386424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9373" y="2660904"/>
            <a:ext cx="3639106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08173" y="693795"/>
            <a:ext cx="3703751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9601" y="4133089"/>
            <a:ext cx="363865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991D8C-B6A5-4300-A92A-4B8E7E9E945D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16874" y="5724836"/>
            <a:ext cx="3851522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BF9BA-0763-438B-AD6D-0EC833F7702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36021" y="0"/>
            <a:ext cx="10949706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504031" y="333488"/>
            <a:ext cx="9072563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028453" y="-21511"/>
            <a:ext cx="4055970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125305" y="-21510"/>
            <a:ext cx="386424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0375" y="1027664"/>
            <a:ext cx="774429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0378" y="2323652"/>
            <a:ext cx="7471521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11704" y="224493"/>
            <a:ext cx="23521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AA6DB530-B419-4D10-8F83-D59CC33B863E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874" y="5852161"/>
            <a:ext cx="38608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5306" y="224492"/>
            <a:ext cx="14686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DD216D51-5675-4C71-AA18-766194D3AB08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35 Imagen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-5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024" y="695690"/>
            <a:ext cx="5586105" cy="5772308"/>
          </a:xfrm>
          <a:prstGeom prst="rect">
            <a:avLst/>
          </a:prstGeom>
        </p:spPr>
      </p:pic>
      <p:cxnSp>
        <p:nvCxnSpPr>
          <p:cNvPr id="31" name="30 Conector recto"/>
          <p:cNvCxnSpPr/>
          <p:nvPr/>
        </p:nvCxnSpPr>
        <p:spPr>
          <a:xfrm flipV="1">
            <a:off x="5143493" y="2998493"/>
            <a:ext cx="21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flipV="1">
            <a:off x="5134343" y="2253827"/>
            <a:ext cx="21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 rot="5400000">
            <a:off x="4090343" y="2825739"/>
            <a:ext cx="208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CuadroTexto"/>
          <p:cNvSpPr txBox="1"/>
          <p:nvPr/>
        </p:nvSpPr>
        <p:spPr>
          <a:xfrm>
            <a:off x="4896296" y="-67998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Estructura Orgánica</a:t>
            </a:r>
          </a:p>
          <a:p>
            <a:pPr algn="ctr"/>
            <a:r>
              <a:rPr lang="es-MX" sz="2000" b="1" dirty="0" smtClean="0"/>
              <a:t>Unidad de Protección Animal</a:t>
            </a:r>
          </a:p>
        </p:txBody>
      </p:sp>
      <p:sp>
        <p:nvSpPr>
          <p:cNvPr id="24" name="39 CuadroTexto"/>
          <p:cNvSpPr txBox="1"/>
          <p:nvPr/>
        </p:nvSpPr>
        <p:spPr>
          <a:xfrm>
            <a:off x="522618" y="6021288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200" b="1" dirty="0" smtClean="0">
                <a:latin typeface="Franklin Gothic Book" pitchFamily="34" charset="0"/>
              </a:rPr>
              <a:t>Juárez No. 100, Centro</a:t>
            </a:r>
          </a:p>
          <a:p>
            <a:r>
              <a:rPr lang="es-ES" sz="1200" b="1" dirty="0" smtClean="0">
                <a:latin typeface="Franklin Gothic Book" pitchFamily="34" charset="0"/>
              </a:rPr>
              <a:t>General Escobedo, N.L.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26" name="40 CuadroTexto"/>
          <p:cNvSpPr txBox="1"/>
          <p:nvPr/>
        </p:nvSpPr>
        <p:spPr>
          <a:xfrm>
            <a:off x="7200552" y="6052715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s-ES" sz="1200" b="1" dirty="0" smtClean="0">
                <a:latin typeface="Franklin Gothic Book" pitchFamily="34" charset="0"/>
              </a:rPr>
              <a:t>T. 8220.6100</a:t>
            </a:r>
          </a:p>
          <a:p>
            <a:pPr algn="r"/>
            <a:r>
              <a:rPr lang="es-ES" sz="1200" b="1" dirty="0" smtClean="0">
                <a:latin typeface="Franklin Gothic Book" pitchFamily="34" charset="0"/>
              </a:rPr>
              <a:t>www.escobedo.gob.mx</a:t>
            </a:r>
            <a:endParaRPr lang="es-ES" sz="1200" b="1" dirty="0">
              <a:latin typeface="Franklin Gothic Book" pitchFamily="34" charset="0"/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2880072" y="3574711"/>
            <a:ext cx="0" cy="86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4211976" y="3275811"/>
            <a:ext cx="367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rot="5400000">
            <a:off x="8747671" y="3992637"/>
            <a:ext cx="2157" cy="26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rot="5400000">
            <a:off x="7648449" y="3509811"/>
            <a:ext cx="46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6733875" y="3746849"/>
            <a:ext cx="2196000" cy="637849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/>
              <a:t>AUXILIAR </a:t>
            </a:r>
          </a:p>
          <a:p>
            <a:pPr algn="ctr" defTabSz="1427826"/>
            <a:r>
              <a:rPr lang="es-ES" sz="800" b="1" dirty="0"/>
              <a:t>MIGUEL AGUILAR LORETO </a:t>
            </a:r>
          </a:p>
          <a:p>
            <a:pPr algn="ctr" defTabSz="1427826"/>
            <a:r>
              <a:rPr lang="es-ES" sz="800" b="1" dirty="0"/>
              <a:t>JUAN MANUEL HERNANDEZ ASTRAIN</a:t>
            </a:r>
          </a:p>
          <a:p>
            <a:pPr algn="ctr" defTabSz="1427826"/>
            <a:endParaRPr lang="es-ES" sz="800" b="1" dirty="0"/>
          </a:p>
        </p:txBody>
      </p:sp>
      <p:sp>
        <p:nvSpPr>
          <p:cNvPr id="19" name="18 Rectángulo"/>
          <p:cNvSpPr/>
          <p:nvPr/>
        </p:nvSpPr>
        <p:spPr>
          <a:xfrm>
            <a:off x="3587071" y="1424550"/>
            <a:ext cx="3112845" cy="39162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DIRECTORA DE UNIDAD DE PROTECCIÓN ANIMAL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MELISSA MARGARITA RAMOS VEGA </a:t>
            </a:r>
          </a:p>
        </p:txBody>
      </p:sp>
      <p:cxnSp>
        <p:nvCxnSpPr>
          <p:cNvPr id="20" name="19 Conector recto"/>
          <p:cNvCxnSpPr/>
          <p:nvPr/>
        </p:nvCxnSpPr>
        <p:spPr>
          <a:xfrm flipV="1">
            <a:off x="3874343" y="2478880"/>
            <a:ext cx="126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Rectángulo"/>
          <p:cNvSpPr/>
          <p:nvPr/>
        </p:nvSpPr>
        <p:spPr>
          <a:xfrm>
            <a:off x="1111222" y="2253827"/>
            <a:ext cx="2778975" cy="39162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 AUXILIAR JURIDICO 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ANGEL MICHEL ALVARADO FONSECA</a:t>
            </a:r>
          </a:p>
        </p:txBody>
      </p:sp>
      <p:sp>
        <p:nvSpPr>
          <p:cNvPr id="23" name="22 Rectángulo"/>
          <p:cNvSpPr/>
          <p:nvPr/>
        </p:nvSpPr>
        <p:spPr>
          <a:xfrm>
            <a:off x="6733875" y="4822605"/>
            <a:ext cx="2196000" cy="51473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AUXILIAR 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MIGUEL ANGEL MORALES SANCHEZ</a:t>
            </a:r>
          </a:p>
          <a:p>
            <a:pPr algn="ctr" defTabSz="1427826"/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1586324" y="4453018"/>
            <a:ext cx="2196000" cy="637849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MEDICO VETERINARIO </a:t>
            </a:r>
          </a:p>
          <a:p>
            <a:pPr algn="ctr" defTabSz="1427826"/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JULIO ALFONSO CARRALES SALDAÑA</a:t>
            </a:r>
          </a:p>
          <a:p>
            <a:pPr algn="ctr" defTabSz="1427826"/>
            <a:r>
              <a:rPr lang="es-ES" sz="800" b="1" dirty="0" smtClean="0"/>
              <a:t>ELVIRA YARESSY ROJAS MAGAÑA  </a:t>
            </a:r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38" name="37 Conector recto"/>
          <p:cNvCxnSpPr/>
          <p:nvPr/>
        </p:nvCxnSpPr>
        <p:spPr>
          <a:xfrm rot="5400000">
            <a:off x="6005131" y="3970441"/>
            <a:ext cx="2157" cy="26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Rectángulo"/>
          <p:cNvSpPr/>
          <p:nvPr/>
        </p:nvSpPr>
        <p:spPr>
          <a:xfrm>
            <a:off x="4036343" y="3872364"/>
            <a:ext cx="2196000" cy="51473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RESCATISTA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GOVANNY A. BRIONES RUGERIO </a:t>
            </a:r>
          </a:p>
          <a:p>
            <a:pPr algn="ctr" defTabSz="1427826"/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3991335" y="4800409"/>
            <a:ext cx="2196000" cy="51473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RESCATISTA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WENDY SAMAI BRIONES RUGERIO </a:t>
            </a:r>
          </a:p>
          <a:p>
            <a:pPr algn="ctr" defTabSz="1427826"/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5344387" y="2028775"/>
            <a:ext cx="2778975" cy="39162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SECRETARIA 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CYNTHIA MELINA RIVAS TELLO </a:t>
            </a:r>
          </a:p>
        </p:txBody>
      </p:sp>
      <p:sp>
        <p:nvSpPr>
          <p:cNvPr id="30" name="29 Rectángulo"/>
          <p:cNvSpPr/>
          <p:nvPr/>
        </p:nvSpPr>
        <p:spPr>
          <a:xfrm>
            <a:off x="5354848" y="2776585"/>
            <a:ext cx="2778975" cy="39162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AUXILIAR 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NANCY PATRICIA CARRANZA MARTINEZ  </a:t>
            </a:r>
          </a:p>
        </p:txBody>
      </p:sp>
      <p:sp>
        <p:nvSpPr>
          <p:cNvPr id="32" name="31 Rectángulo"/>
          <p:cNvSpPr/>
          <p:nvPr/>
        </p:nvSpPr>
        <p:spPr>
          <a:xfrm>
            <a:off x="2015976" y="2956887"/>
            <a:ext cx="2196000" cy="637849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COORDINADOR VETERINARIO 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EDSON ANTONIO SANTAMRIA MTZ.</a:t>
            </a:r>
          </a:p>
          <a:p>
            <a:pPr algn="ctr" defTabSz="1427826"/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33" name="32 Conector recto"/>
          <p:cNvCxnSpPr/>
          <p:nvPr/>
        </p:nvCxnSpPr>
        <p:spPr>
          <a:xfrm>
            <a:off x="5134343" y="4409037"/>
            <a:ext cx="0" cy="36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 rot="5400000">
            <a:off x="7667976" y="4600698"/>
            <a:ext cx="43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9 CuadroTexto"/>
          <p:cNvSpPr txBox="1"/>
          <p:nvPr/>
        </p:nvSpPr>
        <p:spPr>
          <a:xfrm>
            <a:off x="958486" y="6495727"/>
            <a:ext cx="768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800" b="1" dirty="0" smtClean="0">
                <a:solidFill>
                  <a:schemeClr val="bg1"/>
                </a:solidFill>
                <a:latin typeface="Franklin Gothic Book" pitchFamily="34" charset="0"/>
              </a:rPr>
              <a:t>CENTRO INTEGRAL DE ATENCIÓN CIUDADANA DE ESCOBEDO  T. 83-84-59-01</a:t>
            </a:r>
            <a:endParaRPr lang="es-ES" sz="18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1110</TotalTime>
  <Words>99</Words>
  <Application>Microsoft Office PowerPoint</Application>
  <PresentationFormat>Personalizado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Austin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Vicky</dc:creator>
  <cp:lastModifiedBy>PC</cp:lastModifiedBy>
  <cp:revision>114</cp:revision>
  <cp:lastPrinted>2018-11-01T16:46:22Z</cp:lastPrinted>
  <dcterms:created xsi:type="dcterms:W3CDTF">2009-11-28T03:18:03Z</dcterms:created>
  <dcterms:modified xsi:type="dcterms:W3CDTF">2019-05-20T16:37:44Z</dcterms:modified>
</cp:coreProperties>
</file>