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64" r:id="rId2"/>
  </p:sldIdLst>
  <p:sldSz cx="9144000" cy="6858000" type="letter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87350" indent="6985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76288" indent="138113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5225" indent="20637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2575" indent="27622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>
        <p:scale>
          <a:sx n="75" d="100"/>
          <a:sy n="75" d="100"/>
        </p:scale>
        <p:origin x="-2946" y="-864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10EB515A-7513-4E27-BBD4-846FDE375B43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703DF5E-4E8B-4B21-A08D-2133D8D0ED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67FE6-955E-4D5F-A664-B6C758C3818D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4976C-F0A5-490D-8C82-F23A7893C29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71BA11-972E-494F-A555-AC05595FC672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EB1AD-4424-4F64-87AE-D83EAEDEBB9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F6549-1A4F-4F75-81D2-301CE79348DB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5CF72-36DE-48A9-B904-E79E3C24256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8BDBE-6280-4E32-BA9E-1D578B3BE224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78784-169F-45BF-8083-9F3AFEC7C39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11728-D0BC-4AEA-BDE5-EA12217F52AA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FD57B-4D99-474C-964D-BFB3BF723CB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04741-2324-4B2B-B1E0-997394697BCD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F8FA9-B733-495B-901F-348E51BC2D6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110E3-9CA2-4604-B9AE-6CCB6EE9004A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63365-7F4B-4CAE-AC39-6C33FB89C8D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EE7F86-6778-48A9-9A3D-F86B4B4E83B1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BFD2F-62E5-44E8-BA4F-96258AE02E9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C91C19-D259-4B82-A600-3E3E4B6415BB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8BA50-1F88-4084-A1F2-06DE44441F5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74450-C4DB-4D04-85BB-50A08C3F9C0C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45FAF-B18A-4442-869A-976D95F3648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12F8955-CA0B-4AC9-B83C-249E4CCA6229}" type="datetimeFigureOut">
              <a:rPr lang="es-MX" smtClean="0"/>
              <a:pPr>
                <a:defRPr/>
              </a:pPr>
              <a:t>12/03/2019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899013F-C6A6-4C88-9A26-2DA68E90686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20688"/>
            <a:ext cx="5586105" cy="577230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84222" y="-178076"/>
            <a:ext cx="35964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200" b="1" dirty="0" smtClean="0"/>
          </a:p>
          <a:p>
            <a:pPr algn="ctr"/>
            <a:r>
              <a:rPr lang="es-MX" sz="1100" b="1" dirty="0" smtClean="0"/>
              <a:t>Estructura Orgánica</a:t>
            </a:r>
          </a:p>
          <a:p>
            <a:pPr algn="ctr"/>
            <a:r>
              <a:rPr lang="es-MX" sz="1100" b="1" dirty="0" smtClean="0"/>
              <a:t>Vocalía Ejecutiva  de la Regularización y Tenencia</a:t>
            </a:r>
          </a:p>
          <a:p>
            <a:pPr algn="ctr"/>
            <a:r>
              <a:rPr lang="es-MX" sz="1100" b="1" dirty="0" smtClean="0"/>
              <a:t>de la Tierra</a:t>
            </a:r>
            <a:endParaRPr lang="es-MX" sz="1100" b="1" dirty="0"/>
          </a:p>
        </p:txBody>
      </p:sp>
      <p:cxnSp>
        <p:nvCxnSpPr>
          <p:cNvPr id="10" name="AutoShape 8"/>
          <p:cNvCxnSpPr>
            <a:cxnSpLocks noChangeShapeType="1"/>
          </p:cNvCxnSpPr>
          <p:nvPr/>
        </p:nvCxnSpPr>
        <p:spPr bwMode="auto">
          <a:xfrm>
            <a:off x="4866429" y="2708920"/>
            <a:ext cx="8092" cy="936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54"/>
          <p:cNvSpPr>
            <a:spLocks noChangeShapeType="1"/>
          </p:cNvSpPr>
          <p:nvPr/>
        </p:nvSpPr>
        <p:spPr bwMode="auto">
          <a:xfrm>
            <a:off x="4860160" y="3212976"/>
            <a:ext cx="10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endParaRPr lang="es-MX" sz="900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3500430" y="2041250"/>
            <a:ext cx="2722504" cy="63833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DIRECTOR DE VOCALIA EJECUTIVA Y TENENCIA DE LA TIERRA 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JUAN CARLOS FLORES LUNA 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938294" y="2999694"/>
            <a:ext cx="2249849" cy="392118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SECRETARIA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LOURDES GARZA LARA </a:t>
            </a: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2267744" y="3334327"/>
            <a:ext cx="2168117" cy="515229"/>
          </a:xfrm>
          <a:prstGeom prst="flowChartProcess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JURIDICO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FERNANDO TREVIÑO PEÑA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39 CuadroTexto"/>
          <p:cNvSpPr txBox="1"/>
          <p:nvPr/>
        </p:nvSpPr>
        <p:spPr>
          <a:xfrm>
            <a:off x="539552" y="5982683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6" name="40 CuadroTexto"/>
          <p:cNvSpPr txBox="1"/>
          <p:nvPr/>
        </p:nvSpPr>
        <p:spPr>
          <a:xfrm>
            <a:off x="6301152" y="598268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13" name="Line 54"/>
          <p:cNvSpPr>
            <a:spLocks noChangeShapeType="1"/>
          </p:cNvSpPr>
          <p:nvPr/>
        </p:nvSpPr>
        <p:spPr bwMode="auto">
          <a:xfrm>
            <a:off x="4435861" y="3627722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endParaRPr lang="es-MX" sz="900"/>
          </a:p>
        </p:txBody>
      </p:sp>
      <p:sp>
        <p:nvSpPr>
          <p:cNvPr id="14" name="39 CuadroTexto"/>
          <p:cNvSpPr txBox="1"/>
          <p:nvPr/>
        </p:nvSpPr>
        <p:spPr>
          <a:xfrm>
            <a:off x="706198" y="6495727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1130</TotalTime>
  <Words>59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123</cp:revision>
  <cp:lastPrinted>2019-03-01T20:57:01Z</cp:lastPrinted>
  <dcterms:created xsi:type="dcterms:W3CDTF">2009-11-28T03:18:03Z</dcterms:created>
  <dcterms:modified xsi:type="dcterms:W3CDTF">2019-03-12T22:26:21Z</dcterms:modified>
</cp:coreProperties>
</file>