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3"/>
  </p:notesMasterIdLst>
  <p:sldIdLst>
    <p:sldId id="281" r:id="rId2"/>
  </p:sldIdLst>
  <p:sldSz cx="10080625" cy="7200900"/>
  <p:notesSz cx="6954838" cy="923607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6" autoAdjust="0"/>
  </p:normalViewPr>
  <p:slideViewPr>
    <p:cSldViewPr>
      <p:cViewPr>
        <p:scale>
          <a:sx n="91" d="100"/>
          <a:sy n="91" d="100"/>
        </p:scale>
        <p:origin x="-1968" y="-432"/>
      </p:cViewPr>
      <p:guideLst>
        <p:guide orient="horz" pos="2268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13763" cy="461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4" tIns="47647" rIns="95294" bIns="4764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9466" y="1"/>
            <a:ext cx="3013763" cy="461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4" tIns="47647" rIns="95294" bIns="4764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629B419-0350-404D-B71C-35BC806347D9}" type="datetimeFigureOut">
              <a:rPr lang="es-ES"/>
              <a:pPr>
                <a:defRPr/>
              </a:pPr>
              <a:t>23/05/2019</a:t>
            </a:fld>
            <a:endParaRPr lang="es-E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52513" y="692150"/>
            <a:ext cx="4849812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484" y="4387137"/>
            <a:ext cx="5563870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4" tIns="47647" rIns="95294" bIns="476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9"/>
            <a:ext cx="3013763" cy="461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4" tIns="47647" rIns="95294" bIns="4764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9466" y="8772669"/>
            <a:ext cx="3013763" cy="461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94" tIns="47647" rIns="95294" bIns="4764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203B022-58C2-497B-B66A-6037DC69FE9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54834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21574" y="0"/>
            <a:ext cx="10949706" cy="72009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028453" y="-22587"/>
            <a:ext cx="4055970" cy="6585432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125305" y="-22586"/>
            <a:ext cx="3864240" cy="24285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18207" y="2843900"/>
            <a:ext cx="3652744" cy="1787268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18207" y="4642136"/>
            <a:ext cx="3648828" cy="132366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24136" y="1592671"/>
            <a:ext cx="2352146" cy="788530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38CFF827-C75A-4E58-9E6C-BD06C5906D66}" type="datetimeFigureOut">
              <a:rPr lang="es-ES" smtClean="0"/>
              <a:pPr>
                <a:defRPr/>
              </a:pPr>
              <a:t>23/05/2019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5127282" y="6392698"/>
            <a:ext cx="3864240" cy="85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46762" y="6005966"/>
            <a:ext cx="3121634" cy="383381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25307" y="6005966"/>
            <a:ext cx="709597" cy="38338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63EA9DE-7696-4971-93BD-7927861B583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5127282" y="6392698"/>
            <a:ext cx="3864240" cy="85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5AAA3E-087C-4E5F-87F9-5A3840826899}" type="datetimeFigureOut">
              <a:rPr lang="es-ES" smtClean="0"/>
              <a:pPr>
                <a:defRPr/>
              </a:pPr>
              <a:t>23/05/2019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267C6C-2E47-43E8-AB33-A7EE0F78FBA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454" y="1081654"/>
            <a:ext cx="1636506" cy="501936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1187" y="1081654"/>
            <a:ext cx="5979257" cy="501936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6430D7-7E1C-479D-B01D-92291401946C}" type="datetimeFigureOut">
              <a:rPr lang="es-ES" smtClean="0"/>
              <a:pPr>
                <a:defRPr/>
              </a:pPr>
              <a:t>23/05/2019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DAE8A1-A1CB-4A6A-A430-91B0A359A15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BD8BE4-DC4F-46B8-BA81-4141634ACD85}" type="datetimeFigureOut">
              <a:rPr lang="es-ES" smtClean="0"/>
              <a:pPr>
                <a:defRPr/>
              </a:pPr>
              <a:t>23/05/2019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7906A5-EED3-4386-BCDF-527B1BECBB6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7568" y="3045872"/>
            <a:ext cx="7317348" cy="1430179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7569" y="4480561"/>
            <a:ext cx="7317346" cy="159643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FF0BA4-46B3-492E-92BA-3EDC86339396}" type="datetimeFigureOut">
              <a:rPr lang="es-ES" smtClean="0"/>
              <a:pPr>
                <a:defRPr/>
              </a:pPr>
              <a:t>23/05/2019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E5CCB3-D4E0-42DE-A8CC-C0421B5F26F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E63D81-8CFB-4E64-930B-F9AF5AE27958}" type="datetimeFigureOut">
              <a:rPr lang="es-ES" smtClean="0"/>
              <a:pPr>
                <a:defRPr/>
              </a:pPr>
              <a:t>23/05/2019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86CA47-05B3-4C15-8727-085CA38E682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9191" y="2429104"/>
            <a:ext cx="3770154" cy="366765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20957" y="2429103"/>
            <a:ext cx="3770154" cy="366765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6755" y="2431810"/>
            <a:ext cx="3370293" cy="67175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8425" y="3123430"/>
            <a:ext cx="3770154" cy="2977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25203" y="2431811"/>
            <a:ext cx="3368716" cy="67175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957" y="3123430"/>
            <a:ext cx="3770154" cy="2977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5E51F3-F6C1-4378-BB5C-A06D24B90C89}" type="datetimeFigureOut">
              <a:rPr lang="es-ES" smtClean="0"/>
              <a:pPr>
                <a:defRPr/>
              </a:pPr>
              <a:t>23/05/2019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14DD15-B883-458F-8D02-5A3120AE3F5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6A775D-03EA-4F78-A3A3-779F3D5CFCB1}" type="datetimeFigureOut">
              <a:rPr lang="es-ES" smtClean="0"/>
              <a:pPr>
                <a:defRPr/>
              </a:pPr>
              <a:t>23/05/2019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9BEA30-3053-4EA8-A9E6-7F5D58E60A8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38AE76-6837-4DB6-914F-D4F47C6028E5}" type="datetimeFigureOut">
              <a:rPr lang="es-ES" smtClean="0"/>
              <a:pPr>
                <a:defRPr/>
              </a:pPr>
              <a:t>23/05/2019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BDE701-C25A-46A8-96FA-674B99394EC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21574" y="0"/>
            <a:ext cx="10949706" cy="72009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028453" y="-22587"/>
            <a:ext cx="4055970" cy="6585432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125305" y="-22586"/>
            <a:ext cx="3864240" cy="6551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CB4A1E-86B3-4A28-85C4-64FDDBA49738}" type="datetimeFigureOut">
              <a:rPr lang="es-ES" smtClean="0"/>
              <a:pPr>
                <a:defRPr/>
              </a:pPr>
              <a:t>23/05/2019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C0207-EFEA-4437-88AE-80A26F045DC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98331" y="631979"/>
            <a:ext cx="3927141" cy="593086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3270" y="899353"/>
            <a:ext cx="3406995" cy="5408271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127282" y="6392698"/>
            <a:ext cx="3864240" cy="85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16874" y="6011078"/>
            <a:ext cx="3851522" cy="383381"/>
          </a:xfrm>
        </p:spPr>
        <p:txBody>
          <a:bodyPr>
            <a:normAutofit/>
          </a:bodyPr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5338" y="2790307"/>
            <a:ext cx="3643061" cy="1536311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1764" y="4343844"/>
            <a:ext cx="3636680" cy="1593799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21574" y="0"/>
            <a:ext cx="10949706" cy="72009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5028453" y="-22587"/>
            <a:ext cx="4055970" cy="6585432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5125305" y="-22586"/>
            <a:ext cx="3864240" cy="6551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98331" y="631979"/>
            <a:ext cx="3927141" cy="5930867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5127282" y="6392698"/>
            <a:ext cx="3864240" cy="85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9373" y="2793949"/>
            <a:ext cx="3639106" cy="153619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08174" y="728485"/>
            <a:ext cx="3703751" cy="5741518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19602" y="4339744"/>
            <a:ext cx="3638653" cy="1595539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0B4DA-81FA-4A26-9DD4-EE77A423203F}" type="datetimeFigureOut">
              <a:rPr lang="es-ES" smtClean="0"/>
              <a:pPr>
                <a:defRPr/>
              </a:pPr>
              <a:t>23/05/2019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16874" y="6011078"/>
            <a:ext cx="3851522" cy="383381"/>
          </a:xfrm>
        </p:spPr>
        <p:txBody>
          <a:bodyPr>
            <a:normAutofit/>
          </a:bodyPr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E4C8EE-A314-4099-A3CD-2861C1DB4CF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36021" y="0"/>
            <a:ext cx="10949706" cy="72009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504032" y="350163"/>
            <a:ext cx="9072563" cy="649492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028453" y="-22586"/>
            <a:ext cx="4055970" cy="734206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125305" y="-22586"/>
            <a:ext cx="3864240" cy="6551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0375" y="1079047"/>
            <a:ext cx="7744292" cy="12001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0379" y="2439835"/>
            <a:ext cx="7471521" cy="3684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11704" y="235718"/>
            <a:ext cx="2352146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B23D5290-BA36-479C-BDCE-B7C5E3D013C6}" type="datetimeFigureOut">
              <a:rPr lang="es-ES" smtClean="0"/>
              <a:pPr>
                <a:defRPr/>
              </a:pPr>
              <a:t>23/05/2019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875" y="6144770"/>
            <a:ext cx="3860879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5307" y="235717"/>
            <a:ext cx="1468609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1F6D1F54-7071-48FC-B8C9-BFC622E8668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61 Imagen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-5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725" y="739602"/>
            <a:ext cx="5586105" cy="5772308"/>
          </a:xfrm>
          <a:prstGeom prst="rect">
            <a:avLst/>
          </a:prstGeom>
        </p:spPr>
      </p:pic>
      <p:cxnSp>
        <p:nvCxnSpPr>
          <p:cNvPr id="165" name="AutoShape 9"/>
          <p:cNvCxnSpPr>
            <a:cxnSpLocks noChangeShapeType="1"/>
          </p:cNvCxnSpPr>
          <p:nvPr/>
        </p:nvCxnSpPr>
        <p:spPr bwMode="auto">
          <a:xfrm>
            <a:off x="4956304" y="2952378"/>
            <a:ext cx="252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AutoShape 9"/>
          <p:cNvCxnSpPr>
            <a:cxnSpLocks noChangeShapeType="1"/>
          </p:cNvCxnSpPr>
          <p:nvPr/>
        </p:nvCxnSpPr>
        <p:spPr bwMode="auto">
          <a:xfrm flipV="1">
            <a:off x="9115488" y="4084806"/>
            <a:ext cx="216000" cy="1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AutoShape 9"/>
          <p:cNvCxnSpPr>
            <a:cxnSpLocks noChangeShapeType="1"/>
            <a:stCxn id="199" idx="3"/>
          </p:cNvCxnSpPr>
          <p:nvPr/>
        </p:nvCxnSpPr>
        <p:spPr bwMode="auto">
          <a:xfrm flipV="1">
            <a:off x="9117620" y="4638133"/>
            <a:ext cx="180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AutoShape 9"/>
          <p:cNvCxnSpPr>
            <a:cxnSpLocks noChangeShapeType="1"/>
            <a:stCxn id="197" idx="3"/>
          </p:cNvCxnSpPr>
          <p:nvPr/>
        </p:nvCxnSpPr>
        <p:spPr bwMode="auto">
          <a:xfrm>
            <a:off x="9117620" y="5205304"/>
            <a:ext cx="180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AutoShape 11"/>
          <p:cNvCxnSpPr>
            <a:cxnSpLocks noChangeShapeType="1"/>
          </p:cNvCxnSpPr>
          <p:nvPr/>
        </p:nvCxnSpPr>
        <p:spPr bwMode="auto">
          <a:xfrm rot="16200000" flipH="1">
            <a:off x="8315746" y="4755449"/>
            <a:ext cx="1980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AutoShape 9"/>
          <p:cNvCxnSpPr>
            <a:cxnSpLocks noChangeShapeType="1"/>
          </p:cNvCxnSpPr>
          <p:nvPr/>
        </p:nvCxnSpPr>
        <p:spPr bwMode="auto">
          <a:xfrm flipV="1">
            <a:off x="2959114" y="4071306"/>
            <a:ext cx="288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AutoShape 9"/>
          <p:cNvCxnSpPr>
            <a:cxnSpLocks noChangeShapeType="1"/>
          </p:cNvCxnSpPr>
          <p:nvPr/>
        </p:nvCxnSpPr>
        <p:spPr bwMode="auto">
          <a:xfrm flipV="1">
            <a:off x="2959114" y="4668210"/>
            <a:ext cx="252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AutoShape 9"/>
          <p:cNvCxnSpPr>
            <a:cxnSpLocks noChangeShapeType="1"/>
          </p:cNvCxnSpPr>
          <p:nvPr/>
        </p:nvCxnSpPr>
        <p:spPr bwMode="auto">
          <a:xfrm flipV="1">
            <a:off x="2959114" y="5209122"/>
            <a:ext cx="252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AutoShape 11"/>
          <p:cNvCxnSpPr>
            <a:cxnSpLocks noChangeShapeType="1"/>
          </p:cNvCxnSpPr>
          <p:nvPr/>
        </p:nvCxnSpPr>
        <p:spPr bwMode="auto">
          <a:xfrm rot="5400000">
            <a:off x="1952702" y="4765532"/>
            <a:ext cx="2016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AutoShape 9"/>
          <p:cNvCxnSpPr>
            <a:cxnSpLocks noChangeShapeType="1"/>
          </p:cNvCxnSpPr>
          <p:nvPr/>
        </p:nvCxnSpPr>
        <p:spPr bwMode="auto">
          <a:xfrm flipV="1">
            <a:off x="2973164" y="5767925"/>
            <a:ext cx="252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AutoShape 9"/>
          <p:cNvCxnSpPr>
            <a:cxnSpLocks noChangeShapeType="1"/>
          </p:cNvCxnSpPr>
          <p:nvPr/>
        </p:nvCxnSpPr>
        <p:spPr bwMode="auto">
          <a:xfrm flipV="1">
            <a:off x="3174778" y="1700722"/>
            <a:ext cx="3564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AutoShape 11"/>
          <p:cNvCxnSpPr>
            <a:cxnSpLocks noChangeShapeType="1"/>
            <a:stCxn id="181" idx="2"/>
          </p:cNvCxnSpPr>
          <p:nvPr/>
        </p:nvCxnSpPr>
        <p:spPr bwMode="auto">
          <a:xfrm flipH="1">
            <a:off x="4960728" y="1407347"/>
            <a:ext cx="0" cy="234000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180 Rectángulo redondeado"/>
          <p:cNvSpPr/>
          <p:nvPr/>
        </p:nvSpPr>
        <p:spPr>
          <a:xfrm>
            <a:off x="3817720" y="914904"/>
            <a:ext cx="2359339" cy="492443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endParaRPr lang="es-MX" sz="800" b="1" dirty="0">
              <a:cs typeface="Arial" charset="0"/>
            </a:endParaRPr>
          </a:p>
          <a:p>
            <a:pPr algn="ctr" defTabSz="1427826"/>
            <a:r>
              <a:rPr lang="es-MX" sz="800" b="1" dirty="0">
                <a:cs typeface="Arial" charset="0"/>
              </a:rPr>
              <a:t>DIRECTORA DE INSPECCIÓN, </a:t>
            </a:r>
          </a:p>
          <a:p>
            <a:pPr algn="ctr" defTabSz="1427826"/>
            <a:r>
              <a:rPr lang="es-MX" sz="800" b="1" dirty="0">
                <a:cs typeface="Arial" charset="0"/>
              </a:rPr>
              <a:t>CONTROL Y VIGILANCIA</a:t>
            </a:r>
          </a:p>
          <a:p>
            <a:pPr algn="ctr" defTabSz="1427826"/>
            <a:r>
              <a:rPr lang="es-MX" sz="800" b="1" dirty="0">
                <a:cs typeface="Arial" charset="0"/>
              </a:rPr>
              <a:t>BERTHA LAURA PLASCENCIA TREVIÑO</a:t>
            </a:r>
          </a:p>
          <a:p>
            <a:pPr algn="ctr" defTabSz="1427826"/>
            <a:endParaRPr lang="es-MX" sz="800" b="1" dirty="0">
              <a:cs typeface="Arial" charset="0"/>
            </a:endParaRPr>
          </a:p>
        </p:txBody>
      </p:sp>
      <p:sp>
        <p:nvSpPr>
          <p:cNvPr id="182" name="181 CuadroTexto"/>
          <p:cNvSpPr txBox="1"/>
          <p:nvPr/>
        </p:nvSpPr>
        <p:spPr>
          <a:xfrm>
            <a:off x="5001365" y="72058"/>
            <a:ext cx="414340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00" b="1" dirty="0" smtClean="0"/>
              <a:t>Estructura Orgánica</a:t>
            </a:r>
          </a:p>
          <a:p>
            <a:pPr algn="ctr"/>
            <a:r>
              <a:rPr lang="es-MX" sz="1300" b="1" dirty="0" smtClean="0"/>
              <a:t>Dirección de Inspección, Control y Vigilancia</a:t>
            </a:r>
            <a:endParaRPr lang="es-MX" sz="1300" b="1" dirty="0"/>
          </a:p>
        </p:txBody>
      </p:sp>
      <p:cxnSp>
        <p:nvCxnSpPr>
          <p:cNvPr id="183" name="AutoShape 11"/>
          <p:cNvCxnSpPr>
            <a:cxnSpLocks noChangeShapeType="1"/>
          </p:cNvCxnSpPr>
          <p:nvPr/>
        </p:nvCxnSpPr>
        <p:spPr bwMode="auto">
          <a:xfrm rot="16200000" flipH="1">
            <a:off x="1930378" y="2004286"/>
            <a:ext cx="252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AutoShape 9"/>
          <p:cNvCxnSpPr>
            <a:cxnSpLocks noChangeShapeType="1"/>
          </p:cNvCxnSpPr>
          <p:nvPr/>
        </p:nvCxnSpPr>
        <p:spPr bwMode="auto">
          <a:xfrm flipV="1">
            <a:off x="2046532" y="2119241"/>
            <a:ext cx="792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AutoShape 11"/>
          <p:cNvCxnSpPr>
            <a:cxnSpLocks noChangeShapeType="1"/>
          </p:cNvCxnSpPr>
          <p:nvPr/>
        </p:nvCxnSpPr>
        <p:spPr bwMode="auto">
          <a:xfrm rot="16200000" flipH="1">
            <a:off x="2712532" y="2245241"/>
            <a:ext cx="252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186 Rectángulo redondeado"/>
          <p:cNvSpPr/>
          <p:nvPr/>
        </p:nvSpPr>
        <p:spPr>
          <a:xfrm>
            <a:off x="3232166" y="4453466"/>
            <a:ext cx="1728000" cy="369332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endParaRPr lang="es-MX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INSPECTOR</a:t>
            </a:r>
          </a:p>
          <a:p>
            <a:pPr algn="ctr" defTabSz="1427826"/>
            <a:r>
              <a:rPr lang="es-MX" sz="800" b="1" dirty="0" smtClean="0">
                <a:cs typeface="Arial" charset="0"/>
              </a:rPr>
              <a:t>ANTONIO ORITZ MONCADA 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88" name="187 Rectángulo redondeado"/>
          <p:cNvSpPr/>
          <p:nvPr/>
        </p:nvSpPr>
        <p:spPr>
          <a:xfrm>
            <a:off x="3232166" y="4945909"/>
            <a:ext cx="1728000" cy="444061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endParaRPr lang="es-MX" sz="800" b="1" dirty="0" smtClean="0"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 smtClean="0">
                <a:latin typeface="Arial" charset="0"/>
                <a:cs typeface="Arial" charset="0"/>
              </a:rPr>
              <a:t>INSPECTOR</a:t>
            </a:r>
          </a:p>
          <a:p>
            <a:pPr algn="ctr" defTabSz="1427826"/>
            <a:r>
              <a:rPr lang="es-MX" sz="800" b="1" dirty="0" smtClean="0">
                <a:cs typeface="Arial" charset="0"/>
              </a:rPr>
              <a:t>ARMANDO SIFUENTES RAMIREZ </a:t>
            </a:r>
            <a:endParaRPr lang="es-MX" sz="800" b="1" dirty="0">
              <a:latin typeface="Arial" charset="0"/>
              <a:cs typeface="Arial" charset="0"/>
            </a:endParaRPr>
          </a:p>
        </p:txBody>
      </p:sp>
      <p:sp>
        <p:nvSpPr>
          <p:cNvPr id="189" name="188 Rectángulo redondeado"/>
          <p:cNvSpPr/>
          <p:nvPr/>
        </p:nvSpPr>
        <p:spPr>
          <a:xfrm>
            <a:off x="3232166" y="5571074"/>
            <a:ext cx="1728000" cy="369332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INSPECTOR</a:t>
            </a:r>
          </a:p>
          <a:p>
            <a:pPr algn="ctr" defTabSz="1427826"/>
            <a:r>
              <a:rPr lang="es-MX" sz="800" b="1" dirty="0" smtClean="0">
                <a:cs typeface="Arial" charset="0"/>
              </a:rPr>
              <a:t>ENRIQUE SANCHEZ GONZALEZ</a:t>
            </a:r>
            <a:endParaRPr lang="es-MX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190" name="AutoShape 9"/>
          <p:cNvCxnSpPr>
            <a:cxnSpLocks noChangeShapeType="1"/>
          </p:cNvCxnSpPr>
          <p:nvPr/>
        </p:nvCxnSpPr>
        <p:spPr bwMode="auto">
          <a:xfrm flipV="1">
            <a:off x="804624" y="4071306"/>
            <a:ext cx="216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AutoShape 9"/>
          <p:cNvCxnSpPr>
            <a:cxnSpLocks noChangeShapeType="1"/>
          </p:cNvCxnSpPr>
          <p:nvPr/>
        </p:nvCxnSpPr>
        <p:spPr bwMode="auto">
          <a:xfrm flipV="1">
            <a:off x="804624" y="4668210"/>
            <a:ext cx="216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AutoShape 9"/>
          <p:cNvCxnSpPr>
            <a:cxnSpLocks noChangeShapeType="1"/>
          </p:cNvCxnSpPr>
          <p:nvPr/>
        </p:nvCxnSpPr>
        <p:spPr bwMode="auto">
          <a:xfrm flipV="1">
            <a:off x="804624" y="5209122"/>
            <a:ext cx="216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AutoShape 11"/>
          <p:cNvCxnSpPr>
            <a:cxnSpLocks noChangeShapeType="1"/>
          </p:cNvCxnSpPr>
          <p:nvPr/>
        </p:nvCxnSpPr>
        <p:spPr bwMode="auto">
          <a:xfrm rot="16200000" flipH="1">
            <a:off x="-210374" y="4768802"/>
            <a:ext cx="2033172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193 Rectángulo redondeado"/>
          <p:cNvSpPr/>
          <p:nvPr/>
        </p:nvSpPr>
        <p:spPr>
          <a:xfrm>
            <a:off x="1017588" y="3856562"/>
            <a:ext cx="1728000" cy="492443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endParaRPr lang="es-MX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INSPECTOR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JOSE LUIS ALVIZO CORREA</a:t>
            </a:r>
          </a:p>
          <a:p>
            <a:pPr algn="ctr" defTabSz="1427826"/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95" name="194 Rectángulo redondeado"/>
          <p:cNvSpPr/>
          <p:nvPr/>
        </p:nvSpPr>
        <p:spPr>
          <a:xfrm>
            <a:off x="1017588" y="4453466"/>
            <a:ext cx="1728000" cy="492443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endParaRPr lang="es-MX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INSPECTOR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JUAN JESUS LOPEZ </a:t>
            </a:r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MARTINEZ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96" name="195 Rectángulo redondeado"/>
          <p:cNvSpPr/>
          <p:nvPr/>
        </p:nvSpPr>
        <p:spPr>
          <a:xfrm>
            <a:off x="1014016" y="5128388"/>
            <a:ext cx="1728000" cy="492443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endParaRPr lang="es-MX" sz="800" b="1" dirty="0" smtClean="0"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 smtClean="0">
                <a:latin typeface="Arial" charset="0"/>
                <a:cs typeface="Arial" charset="0"/>
              </a:rPr>
              <a:t>INSPECTOR</a:t>
            </a:r>
            <a:endParaRPr lang="es-MX" sz="800" b="1" dirty="0"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>
                <a:latin typeface="Arial" charset="0"/>
                <a:cs typeface="Arial" charset="0"/>
              </a:rPr>
              <a:t>NELSON GIBRAN RAMIREZ GZZ</a:t>
            </a:r>
          </a:p>
          <a:p>
            <a:pPr algn="ctr" defTabSz="1427826"/>
            <a:r>
              <a:rPr lang="es-MX" sz="800" b="1" dirty="0" smtClean="0">
                <a:latin typeface="Arial" charset="0"/>
                <a:cs typeface="Arial" charset="0"/>
              </a:rPr>
              <a:t>.</a:t>
            </a:r>
            <a:endParaRPr lang="es-MX" sz="800" b="1" dirty="0">
              <a:latin typeface="Arial" charset="0"/>
              <a:cs typeface="Arial" charset="0"/>
            </a:endParaRPr>
          </a:p>
          <a:p>
            <a:pPr algn="ctr" defTabSz="1427826"/>
            <a:endParaRPr lang="es-MX" sz="800" b="1" dirty="0">
              <a:latin typeface="Arial" charset="0"/>
              <a:cs typeface="Arial" charset="0"/>
            </a:endParaRPr>
          </a:p>
        </p:txBody>
      </p:sp>
      <p:sp>
        <p:nvSpPr>
          <p:cNvPr id="197" name="196 Rectángulo redondeado"/>
          <p:cNvSpPr/>
          <p:nvPr/>
        </p:nvSpPr>
        <p:spPr>
          <a:xfrm>
            <a:off x="7389620" y="5020638"/>
            <a:ext cx="1728000" cy="369332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endParaRPr lang="es-MX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INSPECTOR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ERICK RAUL RUIZ CASTILLO </a:t>
            </a:r>
          </a:p>
          <a:p>
            <a:pPr algn="ctr" defTabSz="1427826"/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98" name="197 Rectángulo redondeado"/>
          <p:cNvSpPr/>
          <p:nvPr/>
        </p:nvSpPr>
        <p:spPr>
          <a:xfrm>
            <a:off x="7401111" y="3843375"/>
            <a:ext cx="1728000" cy="369332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endParaRPr lang="es-MX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INSPECTOR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OSCAR CASTILLO BRISEÑO</a:t>
            </a:r>
          </a:p>
          <a:p>
            <a:pPr algn="ctr" defTabSz="1427826"/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99" name="198 Rectángulo redondeado"/>
          <p:cNvSpPr/>
          <p:nvPr/>
        </p:nvSpPr>
        <p:spPr>
          <a:xfrm>
            <a:off x="7389620" y="4453465"/>
            <a:ext cx="1728000" cy="492443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endParaRPr lang="es-MX" sz="800" b="1" dirty="0" smtClean="0"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 smtClean="0">
                <a:latin typeface="Arial" charset="0"/>
                <a:cs typeface="Arial" charset="0"/>
              </a:rPr>
              <a:t>INSPECTOR</a:t>
            </a:r>
          </a:p>
          <a:p>
            <a:pPr algn="ctr" defTabSz="1427826"/>
            <a:r>
              <a:rPr lang="es-MX" sz="800" b="1" dirty="0" smtClean="0">
                <a:cs typeface="Arial" charset="0"/>
              </a:rPr>
              <a:t>JUAN DOMINGO RAMIREZ SANHCEZ</a:t>
            </a:r>
            <a:endParaRPr lang="es-MX" sz="800" b="1" dirty="0" smtClean="0">
              <a:latin typeface="Arial" charset="0"/>
              <a:cs typeface="Arial" charset="0"/>
            </a:endParaRPr>
          </a:p>
          <a:p>
            <a:pPr algn="ctr" defTabSz="1427826"/>
            <a:endParaRPr lang="es-MX" sz="800" b="1" dirty="0">
              <a:latin typeface="Arial" charset="0"/>
              <a:cs typeface="Arial" charset="0"/>
            </a:endParaRPr>
          </a:p>
        </p:txBody>
      </p:sp>
      <p:sp>
        <p:nvSpPr>
          <p:cNvPr id="200" name="39 CuadroTexto"/>
          <p:cNvSpPr txBox="1"/>
          <p:nvPr/>
        </p:nvSpPr>
        <p:spPr>
          <a:xfrm>
            <a:off x="601660" y="6328895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200" b="1" dirty="0" smtClean="0">
                <a:latin typeface="Franklin Gothic Book" pitchFamily="34" charset="0"/>
              </a:rPr>
              <a:t>Juárez No. 100, Centro</a:t>
            </a:r>
          </a:p>
          <a:p>
            <a:r>
              <a:rPr lang="es-ES" sz="1200" b="1" dirty="0" smtClean="0">
                <a:latin typeface="Franklin Gothic Book" pitchFamily="34" charset="0"/>
              </a:rPr>
              <a:t>General Escobedo, N.L.</a:t>
            </a:r>
            <a:endParaRPr lang="es-ES" sz="1200" b="1" dirty="0">
              <a:latin typeface="Franklin Gothic Book" pitchFamily="34" charset="0"/>
            </a:endParaRPr>
          </a:p>
        </p:txBody>
      </p:sp>
      <p:sp>
        <p:nvSpPr>
          <p:cNvPr id="201" name="40 CuadroTexto"/>
          <p:cNvSpPr txBox="1"/>
          <p:nvPr/>
        </p:nvSpPr>
        <p:spPr>
          <a:xfrm>
            <a:off x="7166017" y="6328895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es-ES" sz="1200" b="1" dirty="0" smtClean="0">
                <a:latin typeface="Franklin Gothic Book" pitchFamily="34" charset="0"/>
              </a:rPr>
              <a:t>T. 8220.6100</a:t>
            </a:r>
          </a:p>
          <a:p>
            <a:pPr algn="r"/>
            <a:r>
              <a:rPr lang="es-ES" sz="1200" b="1" dirty="0" smtClean="0">
                <a:latin typeface="Franklin Gothic Book" pitchFamily="34" charset="0"/>
              </a:rPr>
              <a:t>www.escobedo.gob.mx</a:t>
            </a:r>
            <a:endParaRPr lang="es-ES" sz="1200" b="1" dirty="0">
              <a:latin typeface="Franklin Gothic Book" pitchFamily="34" charset="0"/>
            </a:endParaRPr>
          </a:p>
        </p:txBody>
      </p:sp>
      <p:sp>
        <p:nvSpPr>
          <p:cNvPr id="202" name="201 Rectángulo redondeado"/>
          <p:cNvSpPr/>
          <p:nvPr/>
        </p:nvSpPr>
        <p:spPr>
          <a:xfrm>
            <a:off x="903524" y="1525513"/>
            <a:ext cx="2286016" cy="369332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endParaRPr lang="es-MX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ASISTENTE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MARTHA A. </a:t>
            </a:r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HERNANDEZ </a:t>
            </a:r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SANDOVAL</a:t>
            </a:r>
          </a:p>
          <a:p>
            <a:pPr algn="ctr" defTabSz="1427826"/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03" name="202 Rectángulo redondeado"/>
          <p:cNvSpPr/>
          <p:nvPr/>
        </p:nvSpPr>
        <p:spPr>
          <a:xfrm>
            <a:off x="3232166" y="3856562"/>
            <a:ext cx="1692000" cy="468000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endParaRPr lang="es-MX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INSPECTOR </a:t>
            </a:r>
          </a:p>
          <a:p>
            <a:pPr algn="ctr" defTabSz="1427826"/>
            <a:r>
              <a:rPr lang="es-MX" sz="800" b="1" dirty="0" smtClean="0">
                <a:cs typeface="Arial" charset="0"/>
              </a:rPr>
              <a:t>INES JUVENTINO HERNANDEZ LOPEZ 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04" name="203 Rectángulo redondeado"/>
          <p:cNvSpPr/>
          <p:nvPr/>
        </p:nvSpPr>
        <p:spPr>
          <a:xfrm>
            <a:off x="6732628" y="1525513"/>
            <a:ext cx="2088000" cy="369332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endParaRPr lang="es-MX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COORDINADOR 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LUIS GABRIEL SANCHEZ GUZMAN</a:t>
            </a:r>
          </a:p>
          <a:p>
            <a:pPr algn="ctr" defTabSz="1427826"/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205" name="AutoShape 9"/>
          <p:cNvCxnSpPr>
            <a:cxnSpLocks noChangeShapeType="1"/>
          </p:cNvCxnSpPr>
          <p:nvPr/>
        </p:nvCxnSpPr>
        <p:spPr bwMode="auto">
          <a:xfrm flipV="1">
            <a:off x="789108" y="3752216"/>
            <a:ext cx="8532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AutoShape 9"/>
          <p:cNvCxnSpPr>
            <a:cxnSpLocks noChangeShapeType="1"/>
            <a:stCxn id="214" idx="3"/>
          </p:cNvCxnSpPr>
          <p:nvPr/>
        </p:nvCxnSpPr>
        <p:spPr bwMode="auto">
          <a:xfrm flipV="1">
            <a:off x="6974480" y="4071307"/>
            <a:ext cx="17022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AutoShape 9"/>
          <p:cNvCxnSpPr>
            <a:cxnSpLocks noChangeShapeType="1"/>
            <a:stCxn id="212" idx="3"/>
          </p:cNvCxnSpPr>
          <p:nvPr/>
        </p:nvCxnSpPr>
        <p:spPr bwMode="auto">
          <a:xfrm>
            <a:off x="6974480" y="4735795"/>
            <a:ext cx="180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AutoShape 9"/>
          <p:cNvCxnSpPr>
            <a:cxnSpLocks noChangeShapeType="1"/>
            <a:stCxn id="213" idx="3"/>
          </p:cNvCxnSpPr>
          <p:nvPr/>
        </p:nvCxnSpPr>
        <p:spPr bwMode="auto">
          <a:xfrm>
            <a:off x="6974480" y="5205304"/>
            <a:ext cx="199476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AutoShape 11"/>
          <p:cNvCxnSpPr>
            <a:cxnSpLocks noChangeShapeType="1"/>
          </p:cNvCxnSpPr>
          <p:nvPr/>
        </p:nvCxnSpPr>
        <p:spPr bwMode="auto">
          <a:xfrm>
            <a:off x="7151237" y="3736895"/>
            <a:ext cx="0" cy="259200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AutoShape 9"/>
          <p:cNvCxnSpPr>
            <a:cxnSpLocks noChangeShapeType="1"/>
            <a:stCxn id="211" idx="3"/>
          </p:cNvCxnSpPr>
          <p:nvPr/>
        </p:nvCxnSpPr>
        <p:spPr bwMode="auto">
          <a:xfrm>
            <a:off x="6974480" y="5755740"/>
            <a:ext cx="180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210 Rectángulo redondeado"/>
          <p:cNvSpPr/>
          <p:nvPr/>
        </p:nvSpPr>
        <p:spPr>
          <a:xfrm>
            <a:off x="5246480" y="5571074"/>
            <a:ext cx="1728000" cy="369332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endParaRPr lang="es-MX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INSPECTOR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LUIS ANTONIO AGUIRRE B.</a:t>
            </a:r>
          </a:p>
          <a:p>
            <a:pPr algn="ctr" defTabSz="1427826"/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12" name="211 Rectángulo redondeado"/>
          <p:cNvSpPr/>
          <p:nvPr/>
        </p:nvSpPr>
        <p:spPr>
          <a:xfrm>
            <a:off x="5246480" y="4551129"/>
            <a:ext cx="1728000" cy="369332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endParaRPr lang="es-MX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INSPECTOR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HUGO EDUARDO RIVERA M.</a:t>
            </a:r>
          </a:p>
          <a:p>
            <a:pPr algn="ctr" defTabSz="1427826"/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13" name="212 Rectángulo redondeado"/>
          <p:cNvSpPr/>
          <p:nvPr/>
        </p:nvSpPr>
        <p:spPr>
          <a:xfrm>
            <a:off x="5246480" y="5020638"/>
            <a:ext cx="1728000" cy="369332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endParaRPr lang="es-MX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INSPECTOR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JESUS GALVÁN ALVARADO</a:t>
            </a:r>
          </a:p>
          <a:p>
            <a:pPr algn="ctr" defTabSz="1427826"/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14" name="213 Rectángulo redondeado"/>
          <p:cNvSpPr/>
          <p:nvPr/>
        </p:nvSpPr>
        <p:spPr>
          <a:xfrm>
            <a:off x="5246480" y="3856562"/>
            <a:ext cx="1728000" cy="615553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endParaRPr lang="es-MX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INSPECTOR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MARIO ALBERTO VILLEGAS M</a:t>
            </a:r>
          </a:p>
          <a:p>
            <a:pPr algn="ctr" defTabSz="1427826"/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215" name="AutoShape 9"/>
          <p:cNvCxnSpPr>
            <a:cxnSpLocks noChangeShapeType="1"/>
          </p:cNvCxnSpPr>
          <p:nvPr/>
        </p:nvCxnSpPr>
        <p:spPr bwMode="auto">
          <a:xfrm flipV="1">
            <a:off x="818674" y="5767925"/>
            <a:ext cx="180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AutoShape 9"/>
          <p:cNvCxnSpPr>
            <a:cxnSpLocks noChangeShapeType="1"/>
            <a:stCxn id="218" idx="3"/>
          </p:cNvCxnSpPr>
          <p:nvPr/>
        </p:nvCxnSpPr>
        <p:spPr bwMode="auto">
          <a:xfrm>
            <a:off x="9117620" y="5755740"/>
            <a:ext cx="216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216 Rectángulo redondeado"/>
          <p:cNvSpPr/>
          <p:nvPr/>
        </p:nvSpPr>
        <p:spPr>
          <a:xfrm>
            <a:off x="1017588" y="5727080"/>
            <a:ext cx="1728562" cy="369332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endParaRPr lang="es-MX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INSPECTOR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RAMIRO GONZALEZ </a:t>
            </a:r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GONZÁLEZ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18" name="217 Rectángulo redondeado"/>
          <p:cNvSpPr/>
          <p:nvPr/>
        </p:nvSpPr>
        <p:spPr>
          <a:xfrm>
            <a:off x="7389620" y="5571074"/>
            <a:ext cx="1728000" cy="369332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endParaRPr lang="es-MX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INSPECTOR</a:t>
            </a:r>
          </a:p>
          <a:p>
            <a:pPr algn="ctr" defTabSz="1427826"/>
            <a:r>
              <a:rPr lang="es-MX" sz="800" b="1" dirty="0" smtClean="0">
                <a:cs typeface="Arial" charset="0"/>
              </a:rPr>
              <a:t>JUAN MANUEL BANDA RODRIGUEZ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221" name="AutoShape 9"/>
          <p:cNvCxnSpPr>
            <a:cxnSpLocks noChangeShapeType="1"/>
          </p:cNvCxnSpPr>
          <p:nvPr/>
        </p:nvCxnSpPr>
        <p:spPr bwMode="auto">
          <a:xfrm>
            <a:off x="6995306" y="6327244"/>
            <a:ext cx="180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221 Rectángulo redondeado"/>
          <p:cNvSpPr/>
          <p:nvPr/>
        </p:nvSpPr>
        <p:spPr>
          <a:xfrm>
            <a:off x="5243305" y="6142578"/>
            <a:ext cx="1728000" cy="369332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endParaRPr lang="es-MX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INSPECTOR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FCO. AZAEL RODRIGUEZ HDZ</a:t>
            </a:r>
          </a:p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223" name="222 Rectángulo redondeado"/>
          <p:cNvSpPr/>
          <p:nvPr/>
        </p:nvSpPr>
        <p:spPr>
          <a:xfrm>
            <a:off x="5213638" y="2738914"/>
            <a:ext cx="1584000" cy="432000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endParaRPr lang="es-MX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SECRETARIA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ROSA ELENA GARCIA </a:t>
            </a:r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GARCÍA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1" name="60 Rectángulo redondeado"/>
          <p:cNvSpPr/>
          <p:nvPr/>
        </p:nvSpPr>
        <p:spPr>
          <a:xfrm>
            <a:off x="1800184" y="2367300"/>
            <a:ext cx="2088000" cy="441062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endParaRPr lang="es-MX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 smtClean="0">
                <a:cs typeface="Arial" charset="0"/>
              </a:rPr>
              <a:t>AUXILIAR</a:t>
            </a:r>
          </a:p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MARLEN GUADALUPE QUIROZ CAZARES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3" name="39 CuadroTexto"/>
          <p:cNvSpPr txBox="1"/>
          <p:nvPr/>
        </p:nvSpPr>
        <p:spPr>
          <a:xfrm>
            <a:off x="1030494" y="6831518"/>
            <a:ext cx="768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s-ES" sz="1800" b="1" dirty="0" smtClean="0">
                <a:solidFill>
                  <a:schemeClr val="bg1"/>
                </a:solidFill>
                <a:latin typeface="Franklin Gothic Book" pitchFamily="34" charset="0"/>
              </a:rPr>
              <a:t>CENTRO INTEGRAL DE ATENCIÓN CIUDADANA DE ESCOBEDO  T. 83-84-59-01</a:t>
            </a:r>
            <a:endParaRPr lang="es-ES" sz="1800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cxnSp>
        <p:nvCxnSpPr>
          <p:cNvPr id="65" name="AutoShape 9"/>
          <p:cNvCxnSpPr>
            <a:cxnSpLocks noChangeShapeType="1"/>
          </p:cNvCxnSpPr>
          <p:nvPr/>
        </p:nvCxnSpPr>
        <p:spPr bwMode="auto">
          <a:xfrm>
            <a:off x="4960728" y="2245240"/>
            <a:ext cx="144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Rectángulo redondeado"/>
          <p:cNvSpPr/>
          <p:nvPr/>
        </p:nvSpPr>
        <p:spPr>
          <a:xfrm>
            <a:off x="5082304" y="2004286"/>
            <a:ext cx="1728000" cy="369332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endParaRPr lang="es-MX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ASISTENTE 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ANDRES H. VILLARREAL V.</a:t>
            </a:r>
          </a:p>
          <a:p>
            <a:pPr algn="ctr" defTabSz="1427826"/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59" name="58 Rectángulo redondeado"/>
          <p:cNvSpPr/>
          <p:nvPr/>
        </p:nvSpPr>
        <p:spPr>
          <a:xfrm>
            <a:off x="3080366" y="2955883"/>
            <a:ext cx="1584000" cy="504000"/>
          </a:xfrm>
          <a:prstGeom prst="roundRect">
            <a:avLst>
              <a:gd name="adj" fmla="val 0"/>
            </a:avLst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/>
            <a:endParaRPr lang="es-MX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/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RECEPCIONISTA </a:t>
            </a:r>
          </a:p>
          <a:p>
            <a:pPr algn="ctr" defTabSz="1427826"/>
            <a:r>
              <a:rPr lang="es-MX" sz="800" b="1" dirty="0" smtClean="0">
                <a:cs typeface="Arial" charset="0"/>
              </a:rPr>
              <a:t>MARIA DE LOS ANGELES GALINDO SANTOS 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60" name="AutoShape 9"/>
          <p:cNvCxnSpPr>
            <a:cxnSpLocks noChangeShapeType="1"/>
          </p:cNvCxnSpPr>
          <p:nvPr/>
        </p:nvCxnSpPr>
        <p:spPr bwMode="auto">
          <a:xfrm>
            <a:off x="4672166" y="3154120"/>
            <a:ext cx="288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526</TotalTime>
  <Words>164</Words>
  <Application>Microsoft Office PowerPoint</Application>
  <PresentationFormat>Personalizado</PresentationFormat>
  <Paragraphs>81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Austin</vt:lpstr>
      <vt:lpstr>Presentación de PowerPoint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Personal</dc:creator>
  <cp:lastModifiedBy>PC</cp:lastModifiedBy>
  <cp:revision>69</cp:revision>
  <cp:lastPrinted>2019-05-10T14:33:25Z</cp:lastPrinted>
  <dcterms:created xsi:type="dcterms:W3CDTF">2010-02-11T05:06:02Z</dcterms:created>
  <dcterms:modified xsi:type="dcterms:W3CDTF">2019-05-23T21:37:49Z</dcterms:modified>
</cp:coreProperties>
</file>