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3"/>
  </p:notesMasterIdLst>
  <p:sldIdLst>
    <p:sldId id="262" r:id="rId2"/>
  </p:sldIdLst>
  <p:sldSz cx="11880850" cy="7632700"/>
  <p:notesSz cx="6954838" cy="92360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9583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9166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4875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98333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479167" algn="l" defTabSz="99166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975000" algn="l" defTabSz="99166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470834" algn="l" defTabSz="99166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966667" algn="l" defTabSz="991667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04">
          <p15:clr>
            <a:srgbClr val="A4A3A4"/>
          </p15:clr>
        </p15:guide>
        <p15:guide id="2" pos="326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56" autoAdjust="0"/>
    <p:restoredTop sz="94660"/>
  </p:normalViewPr>
  <p:slideViewPr>
    <p:cSldViewPr>
      <p:cViewPr>
        <p:scale>
          <a:sx n="100" d="100"/>
          <a:sy n="100" d="100"/>
        </p:scale>
        <p:origin x="-1188" y="-222"/>
      </p:cViewPr>
      <p:guideLst>
        <p:guide orient="horz" pos="2404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3763" cy="461563"/>
          </a:xfrm>
          <a:prstGeom prst="rect">
            <a:avLst/>
          </a:prstGeom>
        </p:spPr>
        <p:txBody>
          <a:bodyPr vert="horz" lIns="95454" tIns="47728" rIns="95454" bIns="47728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9466" y="1"/>
            <a:ext cx="3013763" cy="461563"/>
          </a:xfrm>
          <a:prstGeom prst="rect">
            <a:avLst/>
          </a:prstGeom>
        </p:spPr>
        <p:txBody>
          <a:bodyPr vert="horz" lIns="95454" tIns="47728" rIns="95454" bIns="47728" rtlCol="0"/>
          <a:lstStyle>
            <a:lvl1pPr algn="r">
              <a:defRPr sz="1200"/>
            </a:lvl1pPr>
          </a:lstStyle>
          <a:p>
            <a:pPr>
              <a:defRPr/>
            </a:pPr>
            <a:fld id="{C2B288E0-B4CF-48A7-B29A-09B6D1DADB1E}" type="datetimeFigureOut">
              <a:rPr lang="es-ES"/>
              <a:pPr>
                <a:defRPr/>
              </a:pPr>
              <a:t>24/05/2019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693738"/>
            <a:ext cx="5386388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54" tIns="47728" rIns="95454" bIns="47728" rtlCol="0" anchor="ctr"/>
          <a:lstStyle/>
          <a:p>
            <a:pPr lvl="0"/>
            <a:endParaRPr lang="es-ES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484" y="4387257"/>
            <a:ext cx="5563870" cy="4155671"/>
          </a:xfrm>
          <a:prstGeom prst="rect">
            <a:avLst/>
          </a:prstGeom>
        </p:spPr>
        <p:txBody>
          <a:bodyPr vert="horz" lIns="95454" tIns="47728" rIns="95454" bIns="47728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72904"/>
            <a:ext cx="3013763" cy="461562"/>
          </a:xfrm>
          <a:prstGeom prst="rect">
            <a:avLst/>
          </a:prstGeom>
        </p:spPr>
        <p:txBody>
          <a:bodyPr vert="horz" lIns="95454" tIns="47728" rIns="95454" bIns="4772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9466" y="8772904"/>
            <a:ext cx="3013763" cy="461562"/>
          </a:xfrm>
          <a:prstGeom prst="rect">
            <a:avLst/>
          </a:prstGeom>
        </p:spPr>
        <p:txBody>
          <a:bodyPr vert="horz" lIns="95454" tIns="47728" rIns="95454" bIns="47728" rtlCol="0" anchor="b"/>
          <a:lstStyle>
            <a:lvl1pPr algn="r">
              <a:defRPr sz="1200"/>
            </a:lvl1pPr>
          </a:lstStyle>
          <a:p>
            <a:pPr>
              <a:defRPr/>
            </a:pPr>
            <a:fld id="{9A5B78A7-E7E4-461C-9C64-3C68923EA72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340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5833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9166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750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8333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79167" algn="l" defTabSz="9916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75000" algn="l" defTabSz="9916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70834" algn="l" defTabSz="9916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66667" algn="l" defTabSz="991667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84225" y="693738"/>
            <a:ext cx="5386388" cy="34623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smtClean="0"/>
          </a:p>
        </p:txBody>
      </p:sp>
      <p:sp>
        <p:nvSpPr>
          <p:cNvPr id="17412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9194845-0047-4BD7-9FD2-C97689AA1D3A}" type="slidenum">
              <a:rPr lang="es-ES" smtClean="0"/>
              <a:pPr/>
              <a:t>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69482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96860" y="0"/>
            <a:ext cx="12905134" cy="76327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926447" y="-23941"/>
            <a:ext cx="4780296" cy="698032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040596" y="-23940"/>
            <a:ext cx="4554326" cy="25741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50089" y="3014434"/>
            <a:ext cx="4305061" cy="1894441"/>
          </a:xfrm>
        </p:spPr>
        <p:txBody>
          <a:bodyPr>
            <a:normAutofit/>
          </a:bodyPr>
          <a:lstStyle>
            <a:lvl1pPr>
              <a:defRPr sz="4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50089" y="4920500"/>
            <a:ext cx="4300446" cy="1403033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424242"/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157076" y="1688174"/>
            <a:ext cx="2772199" cy="835814"/>
          </a:xfrm>
        </p:spPr>
        <p:txBody>
          <a:bodyPr anchor="b"/>
          <a:lstStyle>
            <a:lvl1pPr algn="l">
              <a:defRPr sz="27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6042925" y="6776034"/>
            <a:ext cx="4554326" cy="909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90893" y="6366112"/>
            <a:ext cx="3679103" cy="406371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40597" y="6366112"/>
            <a:ext cx="836319" cy="40637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93FE412-8606-4175-9C9E-F4C83689039D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6042925" y="6776034"/>
            <a:ext cx="4554326" cy="909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D74E8-BC35-4779-8815-BBDCA529670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13617" y="1146515"/>
            <a:ext cx="1928758" cy="5320346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8554" y="1146515"/>
            <a:ext cx="7047049" cy="532034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E63D-87EE-491F-918C-F23F08D6FAE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BF68F5-C35D-4035-B01E-04F24BB2C94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5365" y="3228516"/>
            <a:ext cx="8624099" cy="1515939"/>
          </a:xfrm>
        </p:spPr>
        <p:txBody>
          <a:bodyPr anchor="b"/>
          <a:lstStyle>
            <a:lvl1pPr algn="l">
              <a:defRPr sz="45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5365" y="4749237"/>
            <a:ext cx="8624098" cy="1692163"/>
          </a:xfrm>
        </p:spPr>
        <p:txBody>
          <a:bodyPr anchor="t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B2B74-D2CA-40D3-B385-F0BC97FBF2A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47880E-B748-423B-B08D-76244AB914E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354417" y="2574765"/>
            <a:ext cx="4443438" cy="388758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035471" y="2574764"/>
            <a:ext cx="4443438" cy="388758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4764" y="2577633"/>
            <a:ext cx="3972170" cy="712031"/>
          </a:xfrm>
        </p:spPr>
        <p:txBody>
          <a:bodyPr anchor="b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53513" y="3310726"/>
            <a:ext cx="4443438" cy="315613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1908" y="2577635"/>
            <a:ext cx="3970310" cy="712031"/>
          </a:xfrm>
        </p:spPr>
        <p:txBody>
          <a:bodyPr anchor="b"/>
          <a:lstStyle>
            <a:lvl1pPr marL="0" indent="0">
              <a:buNone/>
              <a:defRPr sz="2700" b="1">
                <a:solidFill>
                  <a:schemeClr val="accent1"/>
                </a:solidFill>
              </a:defRPr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5471" y="3310726"/>
            <a:ext cx="4443438" cy="3156137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2BEA6-EF9C-4B91-B050-2A5D15F18BC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245E9F-9F62-4DC7-8548-4413BE467D43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512E08-DF48-49B5-9B79-51FE27437E3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96860" y="0"/>
            <a:ext cx="12905134" cy="76327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5926447" y="-23941"/>
            <a:ext cx="4780296" cy="698032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040596" y="-23940"/>
            <a:ext cx="4554326" cy="6944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581662-4520-4AAB-B8B3-9B7C6B57EB0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1176614" y="669874"/>
            <a:ext cx="4628460" cy="628651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8867" y="953283"/>
            <a:ext cx="4015426" cy="5732576"/>
          </a:xfrm>
        </p:spPr>
        <p:txBody>
          <a:bodyPr/>
          <a:lstStyle>
            <a:lvl1pPr>
              <a:defRPr sz="27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18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6042925" y="6776034"/>
            <a:ext cx="4554326" cy="909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0659" y="6371531"/>
            <a:ext cx="4539337" cy="406371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92" y="2957627"/>
            <a:ext cx="4293648" cy="1628435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54281" y="4604322"/>
            <a:ext cx="4286129" cy="1689371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496860" y="0"/>
            <a:ext cx="12905134" cy="76327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5926447" y="-23941"/>
            <a:ext cx="4780296" cy="6980326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6040596" y="-23940"/>
            <a:ext cx="4554326" cy="6944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1176614" y="669874"/>
            <a:ext cx="4628460" cy="6286510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6042925" y="6776034"/>
            <a:ext cx="4554326" cy="909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1463" y="2961489"/>
            <a:ext cx="4288987" cy="1628309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06073" y="772168"/>
            <a:ext cx="4365177" cy="6085806"/>
          </a:xfrm>
        </p:spPr>
        <p:txBody>
          <a:bodyPr/>
          <a:lstStyle>
            <a:lvl1pPr marL="0" indent="0">
              <a:buNone/>
              <a:defRPr sz="3600">
                <a:solidFill>
                  <a:schemeClr val="accent1"/>
                </a:solidFill>
              </a:defRPr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51733" y="4599975"/>
            <a:ext cx="4288452" cy="169121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24242"/>
                </a:solidFill>
              </a:defRPr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30659" y="6371531"/>
            <a:ext cx="4539337" cy="406371"/>
          </a:xfrm>
        </p:spPr>
        <p:txBody>
          <a:bodyPr>
            <a:normAutofit/>
          </a:bodyPr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70E302-D897-4F4A-956B-D0F04FB95A3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96028" y="0"/>
            <a:ext cx="12905134" cy="76327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594044" y="371159"/>
            <a:ext cx="10692765" cy="688439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926447" y="-23941"/>
            <a:ext cx="4780296" cy="77823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6040596" y="-23940"/>
            <a:ext cx="4554326" cy="6944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5813" y="1143753"/>
            <a:ext cx="9127289" cy="1272117"/>
          </a:xfrm>
          <a:prstGeom prst="rect">
            <a:avLst/>
          </a:prstGeom>
        </p:spPr>
        <p:txBody>
          <a:bodyPr vert="horz" lIns="102870" tIns="51435" rIns="102870" bIns="51435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5815" y="2586140"/>
            <a:ext cx="8805806" cy="3905361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2439" y="249853"/>
            <a:ext cx="2772199" cy="4063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30659" y="6513239"/>
            <a:ext cx="4550366" cy="4063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40596" y="249852"/>
            <a:ext cx="1730878" cy="406371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4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345EC72-5573-4255-82B9-D72F012E62D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1028700" rtl="0" eaLnBrk="1" latinLnBrk="0" hangingPunct="1">
        <a:spcBef>
          <a:spcPct val="0"/>
        </a:spcBef>
        <a:buNone/>
        <a:defRPr sz="45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85763" indent="-308610" algn="l" defTabSz="10287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700" kern="1200">
          <a:solidFill>
            <a:schemeClr val="tx2"/>
          </a:solidFill>
          <a:latin typeface="+mn-lt"/>
          <a:ea typeface="+mn-ea"/>
          <a:cs typeface="+mn-cs"/>
        </a:defRPr>
      </a:lvl1pPr>
      <a:lvl2pPr marL="720090" indent="-308610" algn="l" defTabSz="10287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500" kern="1200">
          <a:solidFill>
            <a:schemeClr val="tx2"/>
          </a:solidFill>
          <a:latin typeface="+mn-lt"/>
          <a:ea typeface="+mn-ea"/>
          <a:cs typeface="+mn-cs"/>
        </a:defRPr>
      </a:lvl2pPr>
      <a:lvl3pPr marL="1028700" indent="-257175" algn="l" defTabSz="10287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265301" indent="-257175" algn="l" defTabSz="10287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491615" indent="-257175" algn="l" defTabSz="10287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07642" indent="-257175" algn="l" defTabSz="10287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33956" indent="-257175" algn="l" defTabSz="10287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60270" indent="-257175" algn="l" defTabSz="10287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386584" indent="-257175" algn="l" defTabSz="10287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102 Imagen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-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3624" y="764285"/>
            <a:ext cx="5586105" cy="5772308"/>
          </a:xfrm>
          <a:prstGeom prst="rect">
            <a:avLst/>
          </a:prstGeom>
        </p:spPr>
      </p:pic>
      <p:sp>
        <p:nvSpPr>
          <p:cNvPr id="53" name="40 CuadroTexto"/>
          <p:cNvSpPr txBox="1"/>
          <p:nvPr/>
        </p:nvSpPr>
        <p:spPr>
          <a:xfrm>
            <a:off x="8843683" y="669667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r"/>
            <a:r>
              <a:rPr lang="es-ES" sz="1200" b="1" dirty="0" smtClean="0">
                <a:latin typeface="Franklin Gothic Book" pitchFamily="34" charset="0"/>
              </a:rPr>
              <a:t>T. 8220.6100</a:t>
            </a:r>
          </a:p>
          <a:p>
            <a:pPr algn="r"/>
            <a:r>
              <a:rPr lang="es-ES" sz="1200" b="1" dirty="0" smtClean="0">
                <a:latin typeface="Franklin Gothic Book" pitchFamily="34" charset="0"/>
              </a:rPr>
              <a:t>www.escobedo.gob.mx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54" name="Line 47"/>
          <p:cNvSpPr>
            <a:spLocks noChangeShapeType="1"/>
          </p:cNvSpPr>
          <p:nvPr/>
        </p:nvSpPr>
        <p:spPr bwMode="auto">
          <a:xfrm>
            <a:off x="8533202" y="2641937"/>
            <a:ext cx="0" cy="338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cxnSp>
        <p:nvCxnSpPr>
          <p:cNvPr id="55" name="54 Conector recto"/>
          <p:cNvCxnSpPr/>
          <p:nvPr/>
        </p:nvCxnSpPr>
        <p:spPr>
          <a:xfrm>
            <a:off x="6079849" y="4778002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Line 47"/>
          <p:cNvSpPr>
            <a:spLocks noChangeShapeType="1"/>
          </p:cNvSpPr>
          <p:nvPr/>
        </p:nvSpPr>
        <p:spPr bwMode="auto">
          <a:xfrm>
            <a:off x="6091911" y="2653052"/>
            <a:ext cx="0" cy="414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cxnSp>
        <p:nvCxnSpPr>
          <p:cNvPr id="58" name="57 Conector recto"/>
          <p:cNvCxnSpPr/>
          <p:nvPr/>
        </p:nvCxnSpPr>
        <p:spPr>
          <a:xfrm>
            <a:off x="6101149" y="3432378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58 Conector recto"/>
          <p:cNvCxnSpPr/>
          <p:nvPr/>
        </p:nvCxnSpPr>
        <p:spPr>
          <a:xfrm>
            <a:off x="1124268" y="3729689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63 Conector recto"/>
          <p:cNvCxnSpPr/>
          <p:nvPr/>
        </p:nvCxnSpPr>
        <p:spPr>
          <a:xfrm>
            <a:off x="6101149" y="4120186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Line 47"/>
          <p:cNvSpPr>
            <a:spLocks noChangeShapeType="1"/>
          </p:cNvSpPr>
          <p:nvPr/>
        </p:nvSpPr>
        <p:spPr bwMode="auto">
          <a:xfrm flipH="1">
            <a:off x="3551355" y="2653052"/>
            <a:ext cx="0" cy="3348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sp>
        <p:nvSpPr>
          <p:cNvPr id="66" name="Line 47"/>
          <p:cNvSpPr>
            <a:spLocks noChangeShapeType="1"/>
          </p:cNvSpPr>
          <p:nvPr/>
        </p:nvSpPr>
        <p:spPr bwMode="auto">
          <a:xfrm flipH="1">
            <a:off x="1124268" y="2641937"/>
            <a:ext cx="0" cy="270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cxnSp>
        <p:nvCxnSpPr>
          <p:cNvPr id="67" name="66 Conector recto"/>
          <p:cNvCxnSpPr/>
          <p:nvPr/>
        </p:nvCxnSpPr>
        <p:spPr>
          <a:xfrm>
            <a:off x="1124268" y="5333991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67 Conector recto"/>
          <p:cNvCxnSpPr/>
          <p:nvPr/>
        </p:nvCxnSpPr>
        <p:spPr>
          <a:xfrm>
            <a:off x="1124268" y="4619611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73 Conector recto"/>
          <p:cNvCxnSpPr/>
          <p:nvPr/>
        </p:nvCxnSpPr>
        <p:spPr>
          <a:xfrm>
            <a:off x="9199595" y="3650439"/>
            <a:ext cx="0" cy="159286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9210488" y="4110335"/>
            <a:ext cx="0" cy="159286"/>
          </a:xfrm>
          <a:prstGeom prst="line">
            <a:avLst/>
          </a:prstGeom>
          <a:gradFill>
            <a:gsLst>
              <a:gs pos="0">
                <a:srgbClr val="DAFDA7"/>
              </a:gs>
              <a:gs pos="50000">
                <a:srgbClr val="DAFDA7"/>
              </a:gs>
              <a:gs pos="100000">
                <a:schemeClr val="bg1"/>
              </a:gs>
            </a:gsLst>
            <a:lin ang="16200000" scaled="0"/>
          </a:gradFill>
          <a:ln>
            <a:solidFill>
              <a:schemeClr val="tx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5462421" y="1393798"/>
            <a:ext cx="0" cy="1260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/>
          <a:lstStyle/>
          <a:p>
            <a:endParaRPr lang="es-ES" sz="1000"/>
          </a:p>
        </p:txBody>
      </p:sp>
      <p:cxnSp>
        <p:nvCxnSpPr>
          <p:cNvPr id="77" name="76 Conector recto"/>
          <p:cNvCxnSpPr/>
          <p:nvPr/>
        </p:nvCxnSpPr>
        <p:spPr>
          <a:xfrm>
            <a:off x="1153202" y="2661468"/>
            <a:ext cx="738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77 Conector recto"/>
          <p:cNvCxnSpPr/>
          <p:nvPr/>
        </p:nvCxnSpPr>
        <p:spPr>
          <a:xfrm flipH="1" flipV="1">
            <a:off x="5066421" y="1948815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78 CuadroTexto"/>
          <p:cNvSpPr txBox="1"/>
          <p:nvPr/>
        </p:nvSpPr>
        <p:spPr>
          <a:xfrm>
            <a:off x="5810462" y="165460"/>
            <a:ext cx="4211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b="1" dirty="0" smtClean="0"/>
              <a:t>Estructura Orgánica</a:t>
            </a:r>
          </a:p>
          <a:p>
            <a:pPr algn="ctr"/>
            <a:r>
              <a:rPr lang="es-MX" sz="1600" b="1" dirty="0" smtClean="0"/>
              <a:t>Dirección de Cultura</a:t>
            </a:r>
            <a:endParaRPr lang="es-MX" sz="1600" b="1" dirty="0"/>
          </a:p>
        </p:txBody>
      </p:sp>
      <p:cxnSp>
        <p:nvCxnSpPr>
          <p:cNvPr id="80" name="79 Conector recto"/>
          <p:cNvCxnSpPr/>
          <p:nvPr/>
        </p:nvCxnSpPr>
        <p:spPr>
          <a:xfrm>
            <a:off x="3564177" y="4719289"/>
            <a:ext cx="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3551355" y="3729867"/>
            <a:ext cx="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81 Conector recto"/>
          <p:cNvCxnSpPr/>
          <p:nvPr/>
        </p:nvCxnSpPr>
        <p:spPr>
          <a:xfrm>
            <a:off x="8543755" y="5192153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"/>
          <p:cNvCxnSpPr/>
          <p:nvPr/>
        </p:nvCxnSpPr>
        <p:spPr>
          <a:xfrm>
            <a:off x="8519132" y="4399099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>
            <a:off x="8527070" y="3684719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85 Conector recto"/>
          <p:cNvCxnSpPr/>
          <p:nvPr/>
        </p:nvCxnSpPr>
        <p:spPr>
          <a:xfrm>
            <a:off x="8543755" y="6001052"/>
            <a:ext cx="252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39 CuadroTexto"/>
          <p:cNvSpPr txBox="1"/>
          <p:nvPr/>
        </p:nvSpPr>
        <p:spPr>
          <a:xfrm>
            <a:off x="755849" y="6696669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200" b="1" dirty="0" smtClean="0">
                <a:latin typeface="Franklin Gothic Book" pitchFamily="34" charset="0"/>
              </a:rPr>
              <a:t>Juárez No. 100, Centro</a:t>
            </a:r>
          </a:p>
          <a:p>
            <a:r>
              <a:rPr lang="es-ES" sz="1200" b="1" dirty="0" smtClean="0">
                <a:latin typeface="Franklin Gothic Book" pitchFamily="34" charset="0"/>
              </a:rPr>
              <a:t>General Escobedo, N.L.</a:t>
            </a:r>
            <a:endParaRPr lang="es-ES" sz="1200" b="1" dirty="0">
              <a:latin typeface="Franklin Gothic Book" pitchFamily="34" charset="0"/>
            </a:endParaRPr>
          </a:p>
        </p:txBody>
      </p:sp>
      <p:sp>
        <p:nvSpPr>
          <p:cNvPr id="88" name="Text Box 32"/>
          <p:cNvSpPr txBox="1">
            <a:spLocks noChangeArrowheads="1"/>
          </p:cNvSpPr>
          <p:nvPr/>
        </p:nvSpPr>
        <p:spPr bwMode="auto">
          <a:xfrm>
            <a:off x="4388529" y="858915"/>
            <a:ext cx="2503013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MX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DIRECTOR </a:t>
            </a:r>
            <a:r>
              <a:rPr lang="es-ES" dirty="0" smtClean="0"/>
              <a:t>EDUCACION Y CULTURA </a:t>
            </a:r>
            <a:endParaRPr lang="es-ES" dirty="0"/>
          </a:p>
          <a:p>
            <a:r>
              <a:rPr lang="es-ES" dirty="0" smtClean="0"/>
              <a:t>HUGO CONCEPCION ESPIRICUETA SANCHEZ </a:t>
            </a:r>
            <a:endParaRPr lang="es-ES" dirty="0"/>
          </a:p>
          <a:p>
            <a:endParaRPr lang="es-ES" dirty="0"/>
          </a:p>
        </p:txBody>
      </p:sp>
      <p:sp>
        <p:nvSpPr>
          <p:cNvPr id="89" name="Text Box 34"/>
          <p:cNvSpPr txBox="1">
            <a:spLocks noChangeArrowheads="1"/>
          </p:cNvSpPr>
          <p:nvPr/>
        </p:nvSpPr>
        <p:spPr bwMode="auto">
          <a:xfrm>
            <a:off x="2332400" y="1669193"/>
            <a:ext cx="2723367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AUXILIAR ADMINISTRATIVO </a:t>
            </a:r>
            <a:endParaRPr lang="es-ES" dirty="0"/>
          </a:p>
          <a:p>
            <a:r>
              <a:rPr lang="es-ES" dirty="0"/>
              <a:t>MA. DEL ROSARIO MARTÍNEZ ORTIZ</a:t>
            </a:r>
          </a:p>
          <a:p>
            <a:endParaRPr lang="es-ES" dirty="0"/>
          </a:p>
        </p:txBody>
      </p:sp>
      <p:sp>
        <p:nvSpPr>
          <p:cNvPr id="90" name="Text Box 42"/>
          <p:cNvSpPr txBox="1">
            <a:spLocks noChangeArrowheads="1"/>
          </p:cNvSpPr>
          <p:nvPr/>
        </p:nvSpPr>
        <p:spPr bwMode="auto">
          <a:xfrm>
            <a:off x="6317149" y="3214951"/>
            <a:ext cx="1800000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AUXILIAR</a:t>
            </a:r>
          </a:p>
          <a:p>
            <a:r>
              <a:rPr lang="es-ES" dirty="0"/>
              <a:t>JUAN CARLOS LÓPEZ CORTES</a:t>
            </a:r>
          </a:p>
          <a:p>
            <a:endParaRPr lang="es-ES" dirty="0"/>
          </a:p>
        </p:txBody>
      </p:sp>
      <p:sp>
        <p:nvSpPr>
          <p:cNvPr id="91" name="Text Box 42"/>
          <p:cNvSpPr txBox="1">
            <a:spLocks noChangeArrowheads="1"/>
          </p:cNvSpPr>
          <p:nvPr/>
        </p:nvSpPr>
        <p:spPr bwMode="auto">
          <a:xfrm>
            <a:off x="1354423" y="4327661"/>
            <a:ext cx="1944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RESP. DE SEGUIMIENTO EDUC.</a:t>
            </a:r>
          </a:p>
          <a:p>
            <a:r>
              <a:rPr lang="es-ES" dirty="0" smtClean="0"/>
              <a:t>PATRICIA JARAMILLO MARTINEZ </a:t>
            </a:r>
            <a:endParaRPr lang="es-ES" dirty="0"/>
          </a:p>
        </p:txBody>
      </p:sp>
      <p:sp>
        <p:nvSpPr>
          <p:cNvPr id="92" name="Text Box 42"/>
          <p:cNvSpPr txBox="1">
            <a:spLocks noChangeArrowheads="1"/>
          </p:cNvSpPr>
          <p:nvPr/>
        </p:nvSpPr>
        <p:spPr bwMode="auto">
          <a:xfrm>
            <a:off x="1354423" y="3426115"/>
            <a:ext cx="1944000" cy="63784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ENCARGADA DE CASA DE LA CULTURA</a:t>
            </a:r>
          </a:p>
          <a:p>
            <a:r>
              <a:rPr lang="es-ES" dirty="0"/>
              <a:t>MA. DEL SOCORRO OTERO GTZ. </a:t>
            </a:r>
          </a:p>
          <a:p>
            <a:endParaRPr lang="es-ES" dirty="0"/>
          </a:p>
        </p:txBody>
      </p:sp>
      <p:sp>
        <p:nvSpPr>
          <p:cNvPr id="93" name="Text Box 42"/>
          <p:cNvSpPr txBox="1">
            <a:spLocks noChangeArrowheads="1"/>
          </p:cNvSpPr>
          <p:nvPr/>
        </p:nvSpPr>
        <p:spPr bwMode="auto">
          <a:xfrm>
            <a:off x="1354423" y="5099031"/>
            <a:ext cx="2065722" cy="86891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es-ES" dirty="0" smtClean="0"/>
          </a:p>
          <a:p>
            <a:r>
              <a:rPr lang="es-ES" dirty="0" smtClean="0"/>
              <a:t>AUXILIAR</a:t>
            </a:r>
          </a:p>
          <a:p>
            <a:r>
              <a:rPr lang="es-ES" dirty="0" smtClean="0"/>
              <a:t>NORA ELIA SANCHEZ VILLASEÑOR</a:t>
            </a:r>
          </a:p>
          <a:p>
            <a:r>
              <a:rPr lang="es-ES" dirty="0" smtClean="0"/>
              <a:t>SONIA MIREYA RAMIREZ MENDOZA</a:t>
            </a:r>
          </a:p>
          <a:p>
            <a:r>
              <a:rPr lang="es-ES" dirty="0" smtClean="0"/>
              <a:t>BERTHA FLORES IBARRA</a:t>
            </a:r>
          </a:p>
          <a:p>
            <a:r>
              <a:rPr lang="es-ES" dirty="0" smtClean="0"/>
              <a:t>RICARDO ROMO MARTINEZ   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94" name="Text Box 42"/>
          <p:cNvSpPr txBox="1">
            <a:spLocks noChangeArrowheads="1"/>
          </p:cNvSpPr>
          <p:nvPr/>
        </p:nvSpPr>
        <p:spPr bwMode="auto">
          <a:xfrm>
            <a:off x="3696036" y="3278868"/>
            <a:ext cx="1944000" cy="1121819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BIBLIOTECARIA </a:t>
            </a:r>
          </a:p>
          <a:p>
            <a:r>
              <a:rPr lang="es-ES" dirty="0"/>
              <a:t>OLGA LETICIA RODRIGUEZ </a:t>
            </a:r>
            <a:r>
              <a:rPr lang="es-ES" dirty="0" smtClean="0"/>
              <a:t>MEJIA</a:t>
            </a:r>
          </a:p>
          <a:p>
            <a:r>
              <a:rPr lang="es-ES" dirty="0" smtClean="0"/>
              <a:t>CLEMENTINA SANCHEZ  DE LEON </a:t>
            </a:r>
          </a:p>
          <a:p>
            <a:r>
              <a:rPr lang="es-ES" dirty="0" smtClean="0"/>
              <a:t>ELVIA CAMACHO LERMA </a:t>
            </a:r>
          </a:p>
          <a:p>
            <a:r>
              <a:rPr lang="es-ES" dirty="0" smtClean="0"/>
              <a:t>MARGARITA </a:t>
            </a:r>
            <a:r>
              <a:rPr lang="es-ES" dirty="0" smtClean="0"/>
              <a:t>CASTAÑEDA DIAZ </a:t>
            </a:r>
            <a:endParaRPr lang="es-ES" dirty="0"/>
          </a:p>
          <a:p>
            <a:endParaRPr lang="es-ES" dirty="0"/>
          </a:p>
        </p:txBody>
      </p:sp>
      <p:sp>
        <p:nvSpPr>
          <p:cNvPr id="95" name="Text Box 42"/>
          <p:cNvSpPr txBox="1">
            <a:spLocks noChangeArrowheads="1"/>
          </p:cNvSpPr>
          <p:nvPr/>
        </p:nvSpPr>
        <p:spPr bwMode="auto">
          <a:xfrm>
            <a:off x="6316248" y="4463508"/>
            <a:ext cx="1857388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RESP. DE EDUCACION BASICA </a:t>
            </a:r>
          </a:p>
          <a:p>
            <a:r>
              <a:rPr lang="es-ES" dirty="0" smtClean="0"/>
              <a:t>J. ATANACIO GOMEZ RANGEL </a:t>
            </a:r>
            <a:endParaRPr lang="es-ES" dirty="0"/>
          </a:p>
        </p:txBody>
      </p:sp>
      <p:sp>
        <p:nvSpPr>
          <p:cNvPr id="96" name="Text Box 42"/>
          <p:cNvSpPr txBox="1">
            <a:spLocks noChangeArrowheads="1"/>
          </p:cNvSpPr>
          <p:nvPr/>
        </p:nvSpPr>
        <p:spPr bwMode="auto">
          <a:xfrm>
            <a:off x="6317149" y="3855978"/>
            <a:ext cx="1800000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MJAESTRO DE COMPUTACION INF.</a:t>
            </a:r>
          </a:p>
          <a:p>
            <a:r>
              <a:rPr lang="es-ES" dirty="0"/>
              <a:t>PATRICIA GARZA MONTEMAYOR</a:t>
            </a:r>
          </a:p>
          <a:p>
            <a:endParaRPr lang="es-ES" dirty="0"/>
          </a:p>
        </p:txBody>
      </p:sp>
      <p:sp>
        <p:nvSpPr>
          <p:cNvPr id="97" name="Text Box 42"/>
          <p:cNvSpPr txBox="1">
            <a:spLocks noChangeArrowheads="1"/>
          </p:cNvSpPr>
          <p:nvPr/>
        </p:nvSpPr>
        <p:spPr bwMode="auto">
          <a:xfrm>
            <a:off x="8752748" y="3426115"/>
            <a:ext cx="1980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ES" dirty="0"/>
              <a:t>MAESTRO </a:t>
            </a:r>
          </a:p>
          <a:p>
            <a:r>
              <a:rPr lang="es-ES" dirty="0"/>
              <a:t>JOSE LORENZO ENCINAS </a:t>
            </a:r>
          </a:p>
        </p:txBody>
      </p:sp>
      <p:sp>
        <p:nvSpPr>
          <p:cNvPr id="98" name="Text Box 42"/>
          <p:cNvSpPr txBox="1">
            <a:spLocks noChangeArrowheads="1"/>
          </p:cNvSpPr>
          <p:nvPr/>
        </p:nvSpPr>
        <p:spPr bwMode="auto">
          <a:xfrm>
            <a:off x="8752748" y="4113347"/>
            <a:ext cx="1980000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MAESTRO </a:t>
            </a:r>
          </a:p>
          <a:p>
            <a:r>
              <a:rPr lang="es-ES" dirty="0"/>
              <a:t>NESTOR IBARRA GALINDO </a:t>
            </a:r>
          </a:p>
          <a:p>
            <a:endParaRPr lang="es-ES" dirty="0"/>
          </a:p>
        </p:txBody>
      </p:sp>
      <p:sp>
        <p:nvSpPr>
          <p:cNvPr id="100" name="Text Box 42"/>
          <p:cNvSpPr txBox="1">
            <a:spLocks noChangeArrowheads="1"/>
          </p:cNvSpPr>
          <p:nvPr/>
        </p:nvSpPr>
        <p:spPr bwMode="auto">
          <a:xfrm>
            <a:off x="8781491" y="4938469"/>
            <a:ext cx="1980000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MAESTRO </a:t>
            </a:r>
          </a:p>
          <a:p>
            <a:r>
              <a:rPr lang="es-ES" dirty="0"/>
              <a:t>HUGO ARAMBULO MARTINEZ</a:t>
            </a:r>
          </a:p>
          <a:p>
            <a:endParaRPr lang="es-ES" dirty="0"/>
          </a:p>
        </p:txBody>
      </p:sp>
      <p:sp>
        <p:nvSpPr>
          <p:cNvPr id="101" name="Text Box 42"/>
          <p:cNvSpPr txBox="1">
            <a:spLocks noChangeArrowheads="1"/>
          </p:cNvSpPr>
          <p:nvPr/>
        </p:nvSpPr>
        <p:spPr bwMode="auto">
          <a:xfrm>
            <a:off x="3684460" y="4523475"/>
            <a:ext cx="1944000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AUXIILIAR ADMINISTRATIVO </a:t>
            </a:r>
            <a:endParaRPr lang="es-ES" dirty="0"/>
          </a:p>
          <a:p>
            <a:r>
              <a:rPr lang="es-ES" dirty="0" smtClean="0"/>
              <a:t>GRACIELA VEGA GONZALEZ </a:t>
            </a:r>
            <a:endParaRPr lang="es-ES" dirty="0"/>
          </a:p>
          <a:p>
            <a:endParaRPr lang="es-ES" dirty="0"/>
          </a:p>
        </p:txBody>
      </p:sp>
      <p:sp>
        <p:nvSpPr>
          <p:cNvPr id="102" name="Text Box 42"/>
          <p:cNvSpPr txBox="1">
            <a:spLocks noChangeArrowheads="1"/>
          </p:cNvSpPr>
          <p:nvPr/>
        </p:nvSpPr>
        <p:spPr bwMode="auto">
          <a:xfrm>
            <a:off x="8775698" y="5739890"/>
            <a:ext cx="1980000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/>
              <a:t>MAESTRO DE DANZA FOLCKLORICA</a:t>
            </a:r>
          </a:p>
          <a:p>
            <a:r>
              <a:rPr lang="es-ES" dirty="0"/>
              <a:t>ROLANDO PEREZ CORRAL </a:t>
            </a:r>
          </a:p>
          <a:p>
            <a:endParaRPr lang="es-ES" dirty="0"/>
          </a:p>
        </p:txBody>
      </p:sp>
      <p:sp>
        <p:nvSpPr>
          <p:cNvPr id="43" name="39 CuadroTexto"/>
          <p:cNvSpPr txBox="1"/>
          <p:nvPr/>
        </p:nvSpPr>
        <p:spPr>
          <a:xfrm>
            <a:off x="2050502" y="7263368"/>
            <a:ext cx="768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387350" indent="69850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776288" indent="138113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165225" indent="20637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552575" indent="276225"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s-ES" sz="1800" b="1" dirty="0" smtClean="0">
                <a:solidFill>
                  <a:schemeClr val="bg1"/>
                </a:solidFill>
                <a:latin typeface="Franklin Gothic Book" pitchFamily="34" charset="0"/>
              </a:rPr>
              <a:t>CENTRO INTEGRAL DE ATENCIÓN CIUDADANA DE ESCOBEDO  T. 83-84-59-01</a:t>
            </a:r>
            <a:endParaRPr lang="es-ES" sz="1800" b="1" dirty="0">
              <a:solidFill>
                <a:schemeClr val="bg1"/>
              </a:solidFill>
              <a:latin typeface="Franklin Gothic Book" pitchFamily="34" charset="0"/>
            </a:endParaRPr>
          </a:p>
        </p:txBody>
      </p:sp>
      <p:sp>
        <p:nvSpPr>
          <p:cNvPr id="44" name="Text Box 42"/>
          <p:cNvSpPr txBox="1">
            <a:spLocks noChangeArrowheads="1"/>
          </p:cNvSpPr>
          <p:nvPr/>
        </p:nvSpPr>
        <p:spPr bwMode="auto">
          <a:xfrm>
            <a:off x="5818523" y="1473379"/>
            <a:ext cx="1980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ES" dirty="0" smtClean="0"/>
              <a:t>SECRETARIA </a:t>
            </a:r>
          </a:p>
          <a:p>
            <a:r>
              <a:rPr lang="es-ES" dirty="0" smtClean="0"/>
              <a:t>LEYMI PAOLA HERRERA MONTOYA </a:t>
            </a:r>
            <a:endParaRPr lang="es-ES" dirty="0"/>
          </a:p>
        </p:txBody>
      </p:sp>
      <p:cxnSp>
        <p:nvCxnSpPr>
          <p:cNvPr id="45" name="44 Conector recto"/>
          <p:cNvCxnSpPr/>
          <p:nvPr/>
        </p:nvCxnSpPr>
        <p:spPr>
          <a:xfrm flipH="1" flipV="1">
            <a:off x="5442036" y="1763305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 Box 42"/>
          <p:cNvSpPr txBox="1">
            <a:spLocks noChangeArrowheads="1"/>
          </p:cNvSpPr>
          <p:nvPr/>
        </p:nvSpPr>
        <p:spPr bwMode="auto">
          <a:xfrm>
            <a:off x="6327162" y="5710576"/>
            <a:ext cx="1857388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RESP. DE PROGRAMAS SOCIALES </a:t>
            </a:r>
          </a:p>
          <a:p>
            <a:r>
              <a:rPr lang="es-ES" dirty="0" smtClean="0"/>
              <a:t>ELIEL EDUARDO JAIME REYES </a:t>
            </a:r>
            <a:endParaRPr lang="es-ES" dirty="0"/>
          </a:p>
        </p:txBody>
      </p:sp>
      <p:sp>
        <p:nvSpPr>
          <p:cNvPr id="47" name="Text Box 42"/>
          <p:cNvSpPr txBox="1">
            <a:spLocks noChangeArrowheads="1"/>
          </p:cNvSpPr>
          <p:nvPr/>
        </p:nvSpPr>
        <p:spPr bwMode="auto">
          <a:xfrm>
            <a:off x="5818523" y="2005798"/>
            <a:ext cx="1980000" cy="508634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cs typeface="Arial" charset="0"/>
              </a:defRPr>
            </a:lvl1pPr>
            <a:lvl2pPr marL="457200">
              <a:defRPr>
                <a:cs typeface="Arial" charset="0"/>
              </a:defRPr>
            </a:lvl2pPr>
            <a:lvl3pPr marL="914400">
              <a:defRPr>
                <a:cs typeface="Arial" charset="0"/>
              </a:defRPr>
            </a:lvl3pPr>
            <a:lvl4pPr marL="1371600">
              <a:defRPr>
                <a:cs typeface="Arial" charset="0"/>
              </a:defRPr>
            </a:lvl4pPr>
            <a:lvl5pPr marL="1828800">
              <a:defRPr>
                <a:cs typeface="Arial" charset="0"/>
              </a:defRPr>
            </a:lvl5pPr>
            <a:lvl6pPr marL="2286000" defTabSz="914400">
              <a:defRPr>
                <a:cs typeface="Arial" charset="0"/>
              </a:defRPr>
            </a:lvl6pPr>
            <a:lvl7pPr marL="2743200" defTabSz="914400">
              <a:defRPr>
                <a:cs typeface="Arial" charset="0"/>
              </a:defRPr>
            </a:lvl7pPr>
            <a:lvl8pPr marL="3200400" defTabSz="914400">
              <a:defRPr>
                <a:cs typeface="Arial" charset="0"/>
              </a:defRPr>
            </a:lvl8pPr>
            <a:lvl9pPr marL="3657600" defTabSz="914400">
              <a:defRPr>
                <a:cs typeface="Arial" charset="0"/>
              </a:defRPr>
            </a:lvl9pPr>
          </a:lstStyle>
          <a:p>
            <a:r>
              <a:rPr lang="es-ES" dirty="0" smtClean="0"/>
              <a:t>COORD. DE PROYECTOS ESTRATEGICOS</a:t>
            </a:r>
          </a:p>
          <a:p>
            <a:r>
              <a:rPr lang="es-ES" dirty="0" smtClean="0"/>
              <a:t>IRMA ALEJANDRA VENTURA BERLANGA </a:t>
            </a:r>
            <a:endParaRPr lang="es-ES" dirty="0"/>
          </a:p>
        </p:txBody>
      </p:sp>
      <p:sp>
        <p:nvSpPr>
          <p:cNvPr id="48" name="Text Box 42"/>
          <p:cNvSpPr txBox="1">
            <a:spLocks noChangeArrowheads="1"/>
          </p:cNvSpPr>
          <p:nvPr/>
        </p:nvSpPr>
        <p:spPr bwMode="auto">
          <a:xfrm>
            <a:off x="6321143" y="5102365"/>
            <a:ext cx="1857388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RESP. DE EDUC.MEDIA SUP.Y SUP</a:t>
            </a:r>
          </a:p>
          <a:p>
            <a:r>
              <a:rPr lang="es-ES" dirty="0" smtClean="0"/>
              <a:t>ANA MARIA HERNANDEZ RAMIREZ </a:t>
            </a:r>
            <a:endParaRPr lang="es-ES" dirty="0"/>
          </a:p>
        </p:txBody>
      </p:sp>
      <p:sp>
        <p:nvSpPr>
          <p:cNvPr id="49" name="Text Box 42"/>
          <p:cNvSpPr txBox="1">
            <a:spLocks noChangeArrowheads="1"/>
          </p:cNvSpPr>
          <p:nvPr/>
        </p:nvSpPr>
        <p:spPr bwMode="auto">
          <a:xfrm>
            <a:off x="6357899" y="6390116"/>
            <a:ext cx="1857388" cy="51473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RESP. DE PROGRAMAS SOCIALES</a:t>
            </a:r>
          </a:p>
          <a:p>
            <a:r>
              <a:rPr lang="es-ES" dirty="0" smtClean="0"/>
              <a:t>JORGE </a:t>
            </a:r>
            <a:r>
              <a:rPr lang="es-ES" dirty="0" smtClean="0"/>
              <a:t>AMEL SILVA MILLAN </a:t>
            </a:r>
            <a:endParaRPr lang="es-ES" dirty="0"/>
          </a:p>
        </p:txBody>
      </p:sp>
      <p:cxnSp>
        <p:nvCxnSpPr>
          <p:cNvPr id="50" name="49 Conector recto"/>
          <p:cNvCxnSpPr/>
          <p:nvPr/>
        </p:nvCxnSpPr>
        <p:spPr>
          <a:xfrm>
            <a:off x="6106361" y="5359734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Conector recto"/>
          <p:cNvCxnSpPr/>
          <p:nvPr/>
        </p:nvCxnSpPr>
        <p:spPr>
          <a:xfrm>
            <a:off x="6107761" y="6108336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6100248" y="6791464"/>
            <a:ext cx="216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 Box 42"/>
          <p:cNvSpPr txBox="1">
            <a:spLocks noChangeArrowheads="1"/>
          </p:cNvSpPr>
          <p:nvPr/>
        </p:nvSpPr>
        <p:spPr bwMode="auto">
          <a:xfrm>
            <a:off x="3684460" y="5225475"/>
            <a:ext cx="1944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BIBL. Y RESP. DEL MODULO DIGITAL</a:t>
            </a:r>
          </a:p>
          <a:p>
            <a:r>
              <a:rPr lang="es-ES" dirty="0" smtClean="0"/>
              <a:t>RITA GUADALUPE DELGADO GONZALEZ</a:t>
            </a:r>
            <a:endParaRPr lang="es-ES" dirty="0"/>
          </a:p>
        </p:txBody>
      </p:sp>
      <p:cxnSp>
        <p:nvCxnSpPr>
          <p:cNvPr id="60" name="59 Conector recto"/>
          <p:cNvCxnSpPr/>
          <p:nvPr/>
        </p:nvCxnSpPr>
        <p:spPr>
          <a:xfrm>
            <a:off x="3564161" y="5443165"/>
            <a:ext cx="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60 Conector recto"/>
          <p:cNvCxnSpPr/>
          <p:nvPr/>
        </p:nvCxnSpPr>
        <p:spPr>
          <a:xfrm flipH="1" flipV="1">
            <a:off x="5442036" y="2280345"/>
            <a:ext cx="396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 Box 42"/>
          <p:cNvSpPr txBox="1">
            <a:spLocks noChangeArrowheads="1"/>
          </p:cNvSpPr>
          <p:nvPr/>
        </p:nvSpPr>
        <p:spPr bwMode="auto">
          <a:xfrm>
            <a:off x="3708177" y="5739890"/>
            <a:ext cx="1944000" cy="391628"/>
          </a:xfrm>
          <a:prstGeom prst="rect">
            <a:avLst/>
          </a:prstGeom>
          <a:noFill/>
          <a:ln w="31750" cmpd="dbl">
            <a:solidFill>
              <a:schemeClr val="tx1"/>
            </a:solidFill>
          </a:ln>
        </p:spPr>
        <p:txBody>
          <a:bodyPr wrap="square" lIns="36000" rIns="36000" rtlCol="0" anchor="ctr" anchorCtr="1">
            <a:noAutofit/>
          </a:bodyPr>
          <a:lstStyle>
            <a:defPPr>
              <a:defRPr lang="es-ES"/>
            </a:defPPr>
            <a:lvl1pPr algn="ctr" defTabSz="1427826">
              <a:defRPr sz="8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4572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371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8288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2860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7432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2004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657600" defTabSz="9144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s-ES" dirty="0" smtClean="0"/>
              <a:t>AUXILIAR DE GESTION SOCIAL </a:t>
            </a:r>
          </a:p>
          <a:p>
            <a:r>
              <a:rPr lang="es-ES" dirty="0" smtClean="0"/>
              <a:t>MARICELA </a:t>
            </a:r>
            <a:r>
              <a:rPr lang="es-ES" dirty="0" smtClean="0"/>
              <a:t>ILIANA QUIÑONEZ ALVARADO </a:t>
            </a:r>
            <a:endParaRPr lang="es-ES" dirty="0"/>
          </a:p>
        </p:txBody>
      </p:sp>
      <p:cxnSp>
        <p:nvCxnSpPr>
          <p:cNvPr id="63" name="62 Conector recto"/>
          <p:cNvCxnSpPr/>
          <p:nvPr/>
        </p:nvCxnSpPr>
        <p:spPr>
          <a:xfrm>
            <a:off x="3564161" y="5999464"/>
            <a:ext cx="144000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Escala de grise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446</TotalTime>
  <Words>208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Austin</vt:lpstr>
      <vt:lpstr>Presentación de PowerPoint</vt:lpstr>
    </vt:vector>
  </TitlesOfParts>
  <Company>escobedo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pjaramillo</dc:creator>
  <cp:lastModifiedBy>PC</cp:lastModifiedBy>
  <cp:revision>43</cp:revision>
  <cp:lastPrinted>2018-07-12T19:32:31Z</cp:lastPrinted>
  <dcterms:created xsi:type="dcterms:W3CDTF">2010-02-10T18:21:49Z</dcterms:created>
  <dcterms:modified xsi:type="dcterms:W3CDTF">2019-05-24T15:54:00Z</dcterms:modified>
</cp:coreProperties>
</file>