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2" r:id="rId1"/>
  </p:sldMasterIdLst>
  <p:notesMasterIdLst>
    <p:notesMasterId r:id="rId3"/>
  </p:notesMasterIdLst>
  <p:sldIdLst>
    <p:sldId id="274" r:id="rId2"/>
  </p:sldIdLst>
  <p:sldSz cx="10080625" cy="8640763"/>
  <p:notesSz cx="6954838" cy="9236075"/>
  <p:defaultTextStyle>
    <a:defPPr>
      <a:defRPr lang="es-MX"/>
    </a:defPPr>
    <a:lvl1pPr algn="l" rtl="0" fontAlgn="base">
      <a:spcBef>
        <a:spcPct val="0"/>
      </a:spcBef>
      <a:spcAft>
        <a:spcPct val="0"/>
      </a:spcAft>
      <a:defRPr sz="11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23993" indent="76458" algn="l" rtl="0" fontAlgn="base">
      <a:spcBef>
        <a:spcPct val="0"/>
      </a:spcBef>
      <a:spcAft>
        <a:spcPct val="0"/>
      </a:spcAft>
      <a:defRPr sz="11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849725" indent="151178" algn="l" rtl="0" fontAlgn="base">
      <a:spcBef>
        <a:spcPct val="0"/>
      </a:spcBef>
      <a:spcAft>
        <a:spcPct val="0"/>
      </a:spcAft>
      <a:defRPr sz="11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275455" indent="225898" algn="l" rtl="0" fontAlgn="base">
      <a:spcBef>
        <a:spcPct val="0"/>
      </a:spcBef>
      <a:spcAft>
        <a:spcPct val="0"/>
      </a:spcAft>
      <a:defRPr sz="11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699449" indent="302356" algn="l" rtl="0" fontAlgn="base">
      <a:spcBef>
        <a:spcPct val="0"/>
      </a:spcBef>
      <a:spcAft>
        <a:spcPct val="0"/>
      </a:spcAft>
      <a:defRPr sz="11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502256" algn="l" defTabSz="1000902" rtl="0" eaLnBrk="1" latinLnBrk="0" hangingPunct="1">
      <a:defRPr sz="11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3002707" algn="l" defTabSz="1000902" rtl="0" eaLnBrk="1" latinLnBrk="0" hangingPunct="1">
      <a:defRPr sz="11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503158" algn="l" defTabSz="1000902" rtl="0" eaLnBrk="1" latinLnBrk="0" hangingPunct="1">
      <a:defRPr sz="11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4003609" algn="l" defTabSz="1000902" rtl="0" eaLnBrk="1" latinLnBrk="0" hangingPunct="1">
      <a:defRPr sz="11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C1C1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811" autoAdjust="0"/>
    <p:restoredTop sz="94660"/>
  </p:normalViewPr>
  <p:slideViewPr>
    <p:cSldViewPr>
      <p:cViewPr>
        <p:scale>
          <a:sx n="100" d="100"/>
          <a:sy n="100" d="100"/>
        </p:scale>
        <p:origin x="-1080" y="330"/>
      </p:cViewPr>
      <p:guideLst>
        <p:guide orient="horz" pos="2722"/>
        <p:guide pos="317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2" y="2"/>
            <a:ext cx="3013763" cy="461804"/>
          </a:xfrm>
          <a:prstGeom prst="rect">
            <a:avLst/>
          </a:prstGeom>
        </p:spPr>
        <p:txBody>
          <a:bodyPr vert="horz" lIns="109170" tIns="54585" rIns="109170" bIns="54585" rtlCol="0"/>
          <a:lstStyle>
            <a:lvl1pPr algn="l"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39468" y="2"/>
            <a:ext cx="3013763" cy="461804"/>
          </a:xfrm>
          <a:prstGeom prst="rect">
            <a:avLst/>
          </a:prstGeom>
        </p:spPr>
        <p:txBody>
          <a:bodyPr vert="horz" lIns="109170" tIns="54585" rIns="109170" bIns="54585" rtlCol="0"/>
          <a:lstStyle>
            <a:lvl1pPr algn="r"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02D165ED-8571-4016-AB03-C0CB22667542}" type="datetimeFigureOut">
              <a:rPr lang="es-ES"/>
              <a:pPr>
                <a:defRPr/>
              </a:pPr>
              <a:t>29/05/2019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457325" y="692150"/>
            <a:ext cx="404177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09170" tIns="54585" rIns="109170" bIns="54585" rtlCol="0" anchor="ctr"/>
          <a:lstStyle/>
          <a:p>
            <a:pPr lvl="0"/>
            <a:endParaRPr lang="es-ES" noProof="0" smtClean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95484" y="4387138"/>
            <a:ext cx="5563870" cy="4156234"/>
          </a:xfrm>
          <a:prstGeom prst="rect">
            <a:avLst/>
          </a:prstGeom>
        </p:spPr>
        <p:txBody>
          <a:bodyPr vert="horz" lIns="109170" tIns="54585" rIns="109170" bIns="54585" rtlCol="0">
            <a:normAutofit/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2" y="8772670"/>
            <a:ext cx="3013763" cy="461804"/>
          </a:xfrm>
          <a:prstGeom prst="rect">
            <a:avLst/>
          </a:prstGeom>
        </p:spPr>
        <p:txBody>
          <a:bodyPr vert="horz" lIns="109170" tIns="54585" rIns="109170" bIns="54585" rtlCol="0" anchor="b"/>
          <a:lstStyle>
            <a:lvl1pPr algn="l"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39468" y="8772670"/>
            <a:ext cx="3013763" cy="461804"/>
          </a:xfrm>
          <a:prstGeom prst="rect">
            <a:avLst/>
          </a:prstGeom>
        </p:spPr>
        <p:txBody>
          <a:bodyPr vert="horz" lIns="109170" tIns="54585" rIns="109170" bIns="54585" rtlCol="0" anchor="b"/>
          <a:lstStyle>
            <a:lvl1pPr algn="r"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666EBD39-C263-45D5-86DA-1F22ED4CA757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605511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500451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1000902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501353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2001804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502256" algn="l" defTabSz="100090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3002707" algn="l" defTabSz="100090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503158" algn="l" defTabSz="100090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4003609" algn="l" defTabSz="100090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457325" y="692150"/>
            <a:ext cx="4041775" cy="346392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" dirty="0" smtClean="0"/>
          </a:p>
        </p:txBody>
      </p:sp>
      <p:sp>
        <p:nvSpPr>
          <p:cNvPr id="18436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4165C74-C424-4E65-ADBC-D4F80C39E379}" type="slidenum">
              <a:rPr lang="es-ES" smtClean="0"/>
              <a:pPr/>
              <a:t>1</a:t>
            </a:fld>
            <a:endParaRPr lang="es-E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421573" y="1"/>
            <a:ext cx="10949706" cy="8640763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5028453" y="-27103"/>
            <a:ext cx="4055970" cy="7902228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6967" tIns="53483" rIns="106967" bIns="53483"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5125306" y="-27101"/>
            <a:ext cx="3864239" cy="291413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6967" tIns="53483" rIns="106967" bIns="53483"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218207" y="3412555"/>
            <a:ext cx="3652744" cy="2144643"/>
          </a:xfrm>
        </p:spPr>
        <p:txBody>
          <a:bodyPr>
            <a:normAutofit/>
          </a:bodyPr>
          <a:lstStyle>
            <a:lvl1pPr>
              <a:defRPr sz="4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218207" y="5570357"/>
            <a:ext cx="3648828" cy="1588334"/>
          </a:xfrm>
        </p:spPr>
        <p:txBody>
          <a:bodyPr>
            <a:normAutofit/>
          </a:bodyPr>
          <a:lstStyle>
            <a:lvl1pPr marL="0" indent="0" algn="l">
              <a:buNone/>
              <a:defRPr sz="2100">
                <a:solidFill>
                  <a:srgbClr val="424242"/>
                </a:solidFill>
              </a:defRPr>
            </a:lvl1pPr>
            <a:lvl2pPr marL="5348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696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044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393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74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089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743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2786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224136" y="1911135"/>
            <a:ext cx="2352146" cy="946201"/>
          </a:xfrm>
        </p:spPr>
        <p:txBody>
          <a:bodyPr anchor="b"/>
          <a:lstStyle>
            <a:lvl1pPr algn="l">
              <a:defRPr sz="2800"/>
            </a:lvl1pPr>
          </a:lstStyle>
          <a:p>
            <a:pPr>
              <a:defRPr/>
            </a:pPr>
            <a:fld id="{F7AEE514-8A02-4947-84A3-79C02D27FD04}" type="datetimeFigureOut">
              <a:rPr lang="es-MX" smtClean="0"/>
              <a:pPr>
                <a:defRPr/>
              </a:pPr>
              <a:t>29/05/2019</a:t>
            </a:fld>
            <a:endParaRPr lang="es-MX"/>
          </a:p>
        </p:txBody>
      </p:sp>
      <p:sp>
        <p:nvSpPr>
          <p:cNvPr id="50" name="Rectangle 49"/>
          <p:cNvSpPr/>
          <p:nvPr/>
        </p:nvSpPr>
        <p:spPr>
          <a:xfrm>
            <a:off x="5127283" y="7670956"/>
            <a:ext cx="3864239" cy="1029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6967" tIns="53483" rIns="106967" bIns="53483"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46762" y="7206894"/>
            <a:ext cx="3121634" cy="460040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25306" y="7206894"/>
            <a:ext cx="709597" cy="46004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35E2DDE1-3370-4F61-B55D-8F391ED7133D}" type="slidenum">
              <a:rPr lang="es-MX" smtClean="0"/>
              <a:pPr>
                <a:defRPr/>
              </a:pPr>
              <a:t>‹Nº›</a:t>
            </a:fld>
            <a:endParaRPr lang="es-MX"/>
          </a:p>
        </p:txBody>
      </p:sp>
      <p:sp>
        <p:nvSpPr>
          <p:cNvPr id="89" name="Rectangle 88"/>
          <p:cNvSpPr/>
          <p:nvPr/>
        </p:nvSpPr>
        <p:spPr>
          <a:xfrm>
            <a:off x="5127283" y="7670956"/>
            <a:ext cx="3864239" cy="1029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6967" tIns="53483" rIns="106967" bIns="53483"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26D5E79-9C5D-4B0F-B3A5-F5C57A1FFA7C}" type="datetimeFigureOut">
              <a:rPr lang="es-MX" smtClean="0"/>
              <a:pPr>
                <a:defRPr/>
              </a:pPr>
              <a:t>29/05/2019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D38D3C-3820-4B18-979A-4ACE16C940B7}" type="slidenum">
              <a:rPr lang="es-MX" smtClean="0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8454" y="1297938"/>
            <a:ext cx="1636506" cy="6023013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61186" y="1297938"/>
            <a:ext cx="5979257" cy="6023013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0337550-84E5-4FE3-98BF-73800DAC8AFF}" type="datetimeFigureOut">
              <a:rPr lang="es-MX" smtClean="0"/>
              <a:pPr>
                <a:defRPr/>
              </a:pPr>
              <a:t>29/05/2019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F8C83D-F3D2-44B4-81E3-DE41E6A08A94}" type="slidenum">
              <a:rPr lang="es-MX" smtClean="0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FC5B060-259B-4DC9-85B5-E3FC3DE57162}" type="datetimeFigureOut">
              <a:rPr lang="es-MX" smtClean="0"/>
              <a:pPr>
                <a:defRPr/>
              </a:pPr>
              <a:t>29/05/2019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97B231-846A-43A9-89F1-E41037AC70B0}" type="slidenum">
              <a:rPr lang="es-MX" smtClean="0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87569" y="3654911"/>
            <a:ext cx="7317348" cy="1716152"/>
          </a:xfrm>
        </p:spPr>
        <p:txBody>
          <a:bodyPr anchor="b"/>
          <a:lstStyle>
            <a:lvl1pPr algn="l">
              <a:defRPr sz="4700" b="0" cap="none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87569" y="5376475"/>
            <a:ext cx="7317347" cy="1915650"/>
          </a:xfrm>
        </p:spPr>
        <p:txBody>
          <a:bodyPr anchor="t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34833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69664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3pPr>
            <a:lvl4pPr marL="160449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13932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7416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20899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74382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27865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F704452-B1C4-43E2-AE38-38804D5E4EE2}" type="datetimeFigureOut">
              <a:rPr lang="es-MX" smtClean="0"/>
              <a:pPr>
                <a:defRPr/>
              </a:pPr>
              <a:t>29/05/2019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343100-49B7-494D-9EB2-33E89EBC644E}" type="slidenum">
              <a:rPr lang="es-MX" smtClean="0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C3A035B-FEB3-4EB8-9519-568E41ADF5C5}" type="datetimeFigureOut">
              <a:rPr lang="es-MX" smtClean="0"/>
              <a:pPr>
                <a:defRPr/>
              </a:pPr>
              <a:t>29/05/2019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CCBA3B-BB5E-4569-8E2E-9FE7B4C5D2F4}" type="slidenum">
              <a:rPr lang="es-MX" smtClean="0"/>
              <a:pPr>
                <a:defRPr/>
              </a:pPr>
              <a:t>‹Nº›</a:t>
            </a:fld>
            <a:endParaRPr lang="es-MX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9192" y="2914818"/>
            <a:ext cx="3770153" cy="440102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120959" y="2914817"/>
            <a:ext cx="3770153" cy="440102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6754" y="2918065"/>
            <a:ext cx="3370294" cy="806070"/>
          </a:xfrm>
        </p:spPr>
        <p:txBody>
          <a:bodyPr anchor="b"/>
          <a:lstStyle>
            <a:lvl1pPr marL="0" indent="0">
              <a:buNone/>
              <a:defRPr sz="2800" b="1">
                <a:solidFill>
                  <a:schemeClr val="accent1"/>
                </a:solidFill>
              </a:defRPr>
            </a:lvl1pPr>
            <a:lvl2pPr marL="534833" indent="0">
              <a:buNone/>
              <a:defRPr sz="2300" b="1"/>
            </a:lvl2pPr>
            <a:lvl3pPr marL="1069664" indent="0">
              <a:buNone/>
              <a:defRPr sz="2100" b="1"/>
            </a:lvl3pPr>
            <a:lvl4pPr marL="1604496" indent="0">
              <a:buNone/>
              <a:defRPr sz="1900" b="1"/>
            </a:lvl4pPr>
            <a:lvl5pPr marL="2139329" indent="0">
              <a:buNone/>
              <a:defRPr sz="1900" b="1"/>
            </a:lvl5pPr>
            <a:lvl6pPr marL="2674160" indent="0">
              <a:buNone/>
              <a:defRPr sz="1900" b="1"/>
            </a:lvl6pPr>
            <a:lvl7pPr marL="3208993" indent="0">
              <a:buNone/>
              <a:defRPr sz="1900" b="1"/>
            </a:lvl7pPr>
            <a:lvl8pPr marL="3743824" indent="0">
              <a:buNone/>
              <a:defRPr sz="1900" b="1"/>
            </a:lvl8pPr>
            <a:lvl9pPr marL="4278657" indent="0">
              <a:buNone/>
              <a:defRPr sz="19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8426" y="3747977"/>
            <a:ext cx="3770153" cy="3572973"/>
          </a:xfrm>
        </p:spPr>
        <p:txBody>
          <a:bodyPr/>
          <a:lstStyle>
            <a:lvl1pPr>
              <a:defRPr sz="2800"/>
            </a:lvl1pPr>
            <a:lvl2pPr>
              <a:defRPr sz="23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525203" y="2918067"/>
            <a:ext cx="3368716" cy="806070"/>
          </a:xfrm>
        </p:spPr>
        <p:txBody>
          <a:bodyPr anchor="b"/>
          <a:lstStyle>
            <a:lvl1pPr marL="0" indent="0">
              <a:buNone/>
              <a:defRPr sz="2800" b="1">
                <a:solidFill>
                  <a:schemeClr val="accent1"/>
                </a:solidFill>
              </a:defRPr>
            </a:lvl1pPr>
            <a:lvl2pPr marL="534833" indent="0">
              <a:buNone/>
              <a:defRPr sz="2300" b="1"/>
            </a:lvl2pPr>
            <a:lvl3pPr marL="1069664" indent="0">
              <a:buNone/>
              <a:defRPr sz="2100" b="1"/>
            </a:lvl3pPr>
            <a:lvl4pPr marL="1604496" indent="0">
              <a:buNone/>
              <a:defRPr sz="1900" b="1"/>
            </a:lvl4pPr>
            <a:lvl5pPr marL="2139329" indent="0">
              <a:buNone/>
              <a:defRPr sz="1900" b="1"/>
            </a:lvl5pPr>
            <a:lvl6pPr marL="2674160" indent="0">
              <a:buNone/>
              <a:defRPr sz="1900" b="1"/>
            </a:lvl6pPr>
            <a:lvl7pPr marL="3208993" indent="0">
              <a:buNone/>
              <a:defRPr sz="1900" b="1"/>
            </a:lvl7pPr>
            <a:lvl8pPr marL="3743824" indent="0">
              <a:buNone/>
              <a:defRPr sz="1900" b="1"/>
            </a:lvl8pPr>
            <a:lvl9pPr marL="4278657" indent="0">
              <a:buNone/>
              <a:defRPr sz="19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0959" y="3747977"/>
            <a:ext cx="3770153" cy="3572973"/>
          </a:xfrm>
        </p:spPr>
        <p:txBody>
          <a:bodyPr/>
          <a:lstStyle>
            <a:lvl1pPr>
              <a:defRPr sz="2800"/>
            </a:lvl1pPr>
            <a:lvl2pPr>
              <a:defRPr sz="23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A025AB0-B96D-476D-AC8C-B7C51E54140A}" type="datetimeFigureOut">
              <a:rPr lang="es-MX" smtClean="0"/>
              <a:pPr>
                <a:defRPr/>
              </a:pPr>
              <a:t>29/05/2019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FF9480-CF75-441D-BCA6-45990B3DAEFB}" type="slidenum">
              <a:rPr lang="es-MX" smtClean="0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4BF93F0-01B1-47AB-B033-38CEFE50F02F}" type="datetimeFigureOut">
              <a:rPr lang="es-MX" smtClean="0"/>
              <a:pPr>
                <a:defRPr/>
              </a:pPr>
              <a:t>29/05/2019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F1D463-1DF4-43E2-B60E-A2EA881636EC}" type="slidenum">
              <a:rPr lang="es-MX" smtClean="0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DFC3B27-8EFA-4E1A-8E3F-BBE0665E1930}" type="datetimeFigureOut">
              <a:rPr lang="es-MX" smtClean="0"/>
              <a:pPr>
                <a:defRPr/>
              </a:pPr>
              <a:t>29/05/2019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176CB6-1765-4521-8604-C05DA5D713F9}" type="slidenum">
              <a:rPr lang="es-MX" smtClean="0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421573" y="1"/>
            <a:ext cx="10949706" cy="8640763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5028453" y="-27103"/>
            <a:ext cx="4055970" cy="7902228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6967" tIns="53483" rIns="106967" bIns="53483"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5125306" y="-27102"/>
            <a:ext cx="3864239" cy="78613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6967" tIns="53483" rIns="106967" bIns="53483"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42C7616-3FBD-4671-A6B5-56AC7B40057E}" type="datetimeFigureOut">
              <a:rPr lang="es-MX" smtClean="0"/>
              <a:pPr>
                <a:defRPr/>
              </a:pPr>
              <a:t>29/05/2019</a:t>
            </a:fld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48BF8B-4F0D-4B12-9887-D777B251AF75}" type="slidenum">
              <a:rPr lang="es-MX" smtClean="0"/>
              <a:pPr>
                <a:defRPr/>
              </a:pPr>
              <a:t>‹Nº›</a:t>
            </a:fld>
            <a:endParaRPr lang="es-MX"/>
          </a:p>
        </p:txBody>
      </p:sp>
      <p:sp>
        <p:nvSpPr>
          <p:cNvPr id="58" name="Rectangle 57"/>
          <p:cNvSpPr/>
          <p:nvPr/>
        </p:nvSpPr>
        <p:spPr>
          <a:xfrm>
            <a:off x="998330" y="758346"/>
            <a:ext cx="3927141" cy="71167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6967" tIns="53483" rIns="106967" bIns="53483"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3268" y="1079185"/>
            <a:ext cx="3406996" cy="6489687"/>
          </a:xfrm>
        </p:spPr>
        <p:txBody>
          <a:bodyPr/>
          <a:lstStyle>
            <a:lvl1pPr>
              <a:defRPr sz="2800"/>
            </a:lvl1pPr>
            <a:lvl2pPr>
              <a:defRPr sz="2600"/>
            </a:lvl2pPr>
            <a:lvl3pPr>
              <a:defRPr sz="2300"/>
            </a:lvl3pPr>
            <a:lvl4pPr>
              <a:defRPr sz="2100"/>
            </a:lvl4pPr>
            <a:lvl5pPr>
              <a:defRPr sz="19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5127283" y="7670956"/>
            <a:ext cx="3864239" cy="1029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6967" tIns="53483" rIns="106967" bIns="53483"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116875" y="7213029"/>
            <a:ext cx="3851522" cy="460040"/>
          </a:xfrm>
        </p:spPr>
        <p:txBody>
          <a:bodyPr>
            <a:normAutofit/>
          </a:bodyPr>
          <a:lstStyle/>
          <a:p>
            <a:pPr>
              <a:defRPr/>
            </a:pPr>
            <a:endParaRPr lang="es-E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25337" y="3348245"/>
            <a:ext cx="3643062" cy="1843505"/>
          </a:xfrm>
        </p:spPr>
        <p:txBody>
          <a:bodyPr anchor="b">
            <a:normAutofit/>
          </a:bodyPr>
          <a:lstStyle>
            <a:lvl1pPr algn="l">
              <a:defRPr sz="33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21763" y="5212421"/>
            <a:ext cx="3636680" cy="1912489"/>
          </a:xfrm>
        </p:spPr>
        <p:txBody>
          <a:bodyPr>
            <a:normAutofit/>
          </a:bodyPr>
          <a:lstStyle>
            <a:lvl1pPr marL="0" indent="0">
              <a:buNone/>
              <a:defRPr sz="1900">
                <a:solidFill>
                  <a:srgbClr val="424242"/>
                </a:solidFill>
              </a:defRPr>
            </a:lvl1pPr>
            <a:lvl2pPr marL="534833" indent="0">
              <a:buNone/>
              <a:defRPr sz="1400"/>
            </a:lvl2pPr>
            <a:lvl3pPr marL="1069664" indent="0">
              <a:buNone/>
              <a:defRPr sz="1200"/>
            </a:lvl3pPr>
            <a:lvl4pPr marL="1604496" indent="0">
              <a:buNone/>
              <a:defRPr sz="1100"/>
            </a:lvl4pPr>
            <a:lvl5pPr marL="2139329" indent="0">
              <a:buNone/>
              <a:defRPr sz="1100"/>
            </a:lvl5pPr>
            <a:lvl6pPr marL="2674160" indent="0">
              <a:buNone/>
              <a:defRPr sz="1100"/>
            </a:lvl6pPr>
            <a:lvl7pPr marL="3208993" indent="0">
              <a:buNone/>
              <a:defRPr sz="1100"/>
            </a:lvl7pPr>
            <a:lvl8pPr marL="3743824" indent="0">
              <a:buNone/>
              <a:defRPr sz="1100"/>
            </a:lvl8pPr>
            <a:lvl9pPr marL="4278657" indent="0">
              <a:buNone/>
              <a:defRPr sz="11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421573" y="1"/>
            <a:ext cx="10949706" cy="8640763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5028453" y="-27103"/>
            <a:ext cx="4055970" cy="7902228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6967" tIns="53483" rIns="106967" bIns="53483"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5125306" y="-27102"/>
            <a:ext cx="3864239" cy="78613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6967" tIns="53483" rIns="106967" bIns="53483"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98330" y="758346"/>
            <a:ext cx="3927141" cy="7116780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6967" tIns="53483" rIns="106967" bIns="53483"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5127283" y="7670956"/>
            <a:ext cx="3864239" cy="1029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6967" tIns="53483" rIns="106967" bIns="53483"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19373" y="3352617"/>
            <a:ext cx="3639106" cy="1843362"/>
          </a:xfrm>
        </p:spPr>
        <p:txBody>
          <a:bodyPr anchor="b">
            <a:normAutofit/>
          </a:bodyPr>
          <a:lstStyle>
            <a:lvl1pPr algn="l">
              <a:defRPr sz="33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08172" y="874150"/>
            <a:ext cx="3703751" cy="6889568"/>
          </a:xfrm>
        </p:spPr>
        <p:txBody>
          <a:bodyPr/>
          <a:lstStyle>
            <a:lvl1pPr marL="0" indent="0">
              <a:buNone/>
              <a:defRPr sz="3700">
                <a:solidFill>
                  <a:schemeClr val="accent1"/>
                </a:solidFill>
              </a:defRPr>
            </a:lvl1pPr>
            <a:lvl2pPr marL="534833" indent="0">
              <a:buNone/>
              <a:defRPr sz="3300"/>
            </a:lvl2pPr>
            <a:lvl3pPr marL="1069664" indent="0">
              <a:buNone/>
              <a:defRPr sz="2800"/>
            </a:lvl3pPr>
            <a:lvl4pPr marL="1604496" indent="0">
              <a:buNone/>
              <a:defRPr sz="2300"/>
            </a:lvl4pPr>
            <a:lvl5pPr marL="2139329" indent="0">
              <a:buNone/>
              <a:defRPr sz="2300"/>
            </a:lvl5pPr>
            <a:lvl6pPr marL="2674160" indent="0">
              <a:buNone/>
              <a:defRPr sz="2300"/>
            </a:lvl6pPr>
            <a:lvl7pPr marL="3208993" indent="0">
              <a:buNone/>
              <a:defRPr sz="2300"/>
            </a:lvl7pPr>
            <a:lvl8pPr marL="3743824" indent="0">
              <a:buNone/>
              <a:defRPr sz="2300"/>
            </a:lvl8pPr>
            <a:lvl9pPr marL="4278657" indent="0">
              <a:buNone/>
              <a:defRPr sz="23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19603" y="5207501"/>
            <a:ext cx="3638652" cy="1914576"/>
          </a:xfrm>
        </p:spPr>
        <p:txBody>
          <a:bodyPr>
            <a:normAutofit/>
          </a:bodyPr>
          <a:lstStyle>
            <a:lvl1pPr marL="0" indent="0">
              <a:buNone/>
              <a:defRPr sz="1900">
                <a:solidFill>
                  <a:srgbClr val="424242"/>
                </a:solidFill>
              </a:defRPr>
            </a:lvl1pPr>
            <a:lvl2pPr marL="534833" indent="0">
              <a:buNone/>
              <a:defRPr sz="1400"/>
            </a:lvl2pPr>
            <a:lvl3pPr marL="1069664" indent="0">
              <a:buNone/>
              <a:defRPr sz="1200"/>
            </a:lvl3pPr>
            <a:lvl4pPr marL="1604496" indent="0">
              <a:buNone/>
              <a:defRPr sz="1100"/>
            </a:lvl4pPr>
            <a:lvl5pPr marL="2139329" indent="0">
              <a:buNone/>
              <a:defRPr sz="1100"/>
            </a:lvl5pPr>
            <a:lvl6pPr marL="2674160" indent="0">
              <a:buNone/>
              <a:defRPr sz="1100"/>
            </a:lvl6pPr>
            <a:lvl7pPr marL="3208993" indent="0">
              <a:buNone/>
              <a:defRPr sz="1100"/>
            </a:lvl7pPr>
            <a:lvl8pPr marL="3743824" indent="0">
              <a:buNone/>
              <a:defRPr sz="1100"/>
            </a:lvl8pPr>
            <a:lvl9pPr marL="4278657" indent="0">
              <a:buNone/>
              <a:defRPr sz="11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3F4C216-0D40-4723-BC73-FFE6076B9B7A}" type="datetimeFigureOut">
              <a:rPr lang="es-MX" smtClean="0"/>
              <a:pPr>
                <a:defRPr/>
              </a:pPr>
              <a:t>29/05/2019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116875" y="7213029"/>
            <a:ext cx="3851522" cy="460040"/>
          </a:xfrm>
        </p:spPr>
        <p:txBody>
          <a:bodyPr>
            <a:normAutofit/>
          </a:bodyPr>
          <a:lstStyle/>
          <a:p>
            <a:pPr>
              <a:defRPr/>
            </a:pP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8CE406-A13E-431F-BA2F-64817167C223}" type="slidenum">
              <a:rPr lang="es-MX" smtClean="0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36020" y="1"/>
            <a:ext cx="10949706" cy="8640763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504032" y="420179"/>
            <a:ext cx="9072563" cy="779363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6967" tIns="53483" rIns="106967" bIns="53483"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5028453" y="-27102"/>
            <a:ext cx="4055970" cy="881015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6967" tIns="53483" rIns="106967" bIns="53483"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5125306" y="-27102"/>
            <a:ext cx="3864239" cy="78613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6967" tIns="53483" rIns="106967" bIns="53483"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50376" y="1294809"/>
            <a:ext cx="7744292" cy="1440128"/>
          </a:xfrm>
          <a:prstGeom prst="rect">
            <a:avLst/>
          </a:prstGeom>
        </p:spPr>
        <p:txBody>
          <a:bodyPr vert="horz" lIns="106967" tIns="53483" rIns="106967" bIns="53483" rtlCol="0" anchor="b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0379" y="2927695"/>
            <a:ext cx="7471521" cy="4421149"/>
          </a:xfrm>
          <a:prstGeom prst="rect">
            <a:avLst/>
          </a:prstGeom>
        </p:spPr>
        <p:txBody>
          <a:bodyPr vert="horz" lIns="106967" tIns="53483" rIns="106967" bIns="53483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11703" y="282852"/>
            <a:ext cx="2352146" cy="460040"/>
          </a:xfrm>
          <a:prstGeom prst="rect">
            <a:avLst/>
          </a:prstGeom>
        </p:spPr>
        <p:txBody>
          <a:bodyPr vert="horz" lIns="106967" tIns="53483" rIns="106967" bIns="53483" rtlCol="0" anchor="ctr"/>
          <a:lstStyle>
            <a:lvl1pPr algn="r">
              <a:defRPr sz="1400">
                <a:solidFill>
                  <a:srgbClr val="FEFEFE"/>
                </a:solidFill>
              </a:defRPr>
            </a:lvl1pPr>
          </a:lstStyle>
          <a:p>
            <a:pPr>
              <a:defRPr/>
            </a:pPr>
            <a:fld id="{C5CD2026-F5CD-4A12-8845-0F58E5D87C79}" type="datetimeFigureOut">
              <a:rPr lang="es-MX" smtClean="0"/>
              <a:pPr>
                <a:defRPr/>
              </a:pPr>
              <a:t>29/05/2019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16875" y="7373452"/>
            <a:ext cx="3860879" cy="460040"/>
          </a:xfrm>
          <a:prstGeom prst="rect">
            <a:avLst/>
          </a:prstGeom>
        </p:spPr>
        <p:txBody>
          <a:bodyPr vert="horz" lIns="106967" tIns="53483" rIns="106967" bIns="53483" rtlCol="0" anchor="ctr"/>
          <a:lstStyle>
            <a:lvl1pPr algn="r">
              <a:defRPr sz="14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25306" y="282849"/>
            <a:ext cx="1468609" cy="460040"/>
          </a:xfrm>
          <a:prstGeom prst="rect">
            <a:avLst/>
          </a:prstGeom>
        </p:spPr>
        <p:txBody>
          <a:bodyPr vert="horz" lIns="106967" tIns="53483" rIns="106967" bIns="53483" rtlCol="0" anchor="ctr"/>
          <a:lstStyle>
            <a:lvl1pPr algn="l">
              <a:defRPr sz="1400">
                <a:solidFill>
                  <a:srgbClr val="FEFEFE"/>
                </a:solidFill>
              </a:defRPr>
            </a:lvl1pPr>
          </a:lstStyle>
          <a:p>
            <a:pPr>
              <a:defRPr/>
            </a:pPr>
            <a:fld id="{00FE49C4-192B-4E7A-96B0-BBAC0FEFE893}" type="slidenum">
              <a:rPr lang="es-MX" smtClean="0"/>
              <a:pPr>
                <a:defRPr/>
              </a:pPr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44" r:id="rId2"/>
    <p:sldLayoutId id="2147483745" r:id="rId3"/>
    <p:sldLayoutId id="2147483746" r:id="rId4"/>
    <p:sldLayoutId id="2147483747" r:id="rId5"/>
    <p:sldLayoutId id="2147483748" r:id="rId6"/>
    <p:sldLayoutId id="2147483749" r:id="rId7"/>
    <p:sldLayoutId id="2147483750" r:id="rId8"/>
    <p:sldLayoutId id="2147483751" r:id="rId9"/>
    <p:sldLayoutId id="2147483752" r:id="rId10"/>
    <p:sldLayoutId id="2147483753" r:id="rId11"/>
  </p:sldLayoutIdLst>
  <p:txStyles>
    <p:titleStyle>
      <a:lvl1pPr algn="l" defTabSz="1069664" rtl="0" eaLnBrk="1" latinLnBrk="0" hangingPunct="1">
        <a:spcBef>
          <a:spcPct val="0"/>
        </a:spcBef>
        <a:buNone/>
        <a:defRPr sz="47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401124" indent="-320900" algn="l" defTabSz="1069664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748764" indent="-320900" algn="l" defTabSz="1069664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600" kern="1200">
          <a:solidFill>
            <a:schemeClr val="tx2"/>
          </a:solidFill>
          <a:latin typeface="+mn-lt"/>
          <a:ea typeface="+mn-ea"/>
          <a:cs typeface="+mn-cs"/>
        </a:defRPr>
      </a:lvl2pPr>
      <a:lvl3pPr marL="1069664" indent="-267416" algn="l" defTabSz="1069664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300" kern="1200">
          <a:solidFill>
            <a:schemeClr val="tx2"/>
          </a:solidFill>
          <a:latin typeface="+mn-lt"/>
          <a:ea typeface="+mn-ea"/>
          <a:cs typeface="+mn-cs"/>
        </a:defRPr>
      </a:lvl3pPr>
      <a:lvl4pPr marL="1315687" indent="-267416" algn="l" defTabSz="1069664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100" kern="1200">
          <a:solidFill>
            <a:schemeClr val="tx2"/>
          </a:solidFill>
          <a:latin typeface="+mn-lt"/>
          <a:ea typeface="+mn-ea"/>
          <a:cs typeface="+mn-cs"/>
        </a:defRPr>
      </a:lvl4pPr>
      <a:lvl5pPr marL="1551013" indent="-267416" algn="l" defTabSz="1069664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9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75643" indent="-267416" algn="l" defTabSz="1069664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0968" indent="-267416" algn="l" defTabSz="1069664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246294" indent="-267416" algn="l" defTabSz="1069664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81621" indent="-267416" algn="l" defTabSz="1069664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69664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34833" algn="l" defTabSz="1069664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69664" algn="l" defTabSz="1069664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04496" algn="l" defTabSz="1069664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39329" algn="l" defTabSz="1069664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74160" algn="l" defTabSz="1069664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208993" algn="l" defTabSz="1069664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743824" algn="l" defTabSz="1069664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278657" algn="l" defTabSz="1069664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4" name="113 Imagen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100000" contrast="-57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8024" y="1406029"/>
            <a:ext cx="5586105" cy="5772308"/>
          </a:xfrm>
          <a:prstGeom prst="rect">
            <a:avLst/>
          </a:prstGeom>
        </p:spPr>
      </p:pic>
      <p:cxnSp>
        <p:nvCxnSpPr>
          <p:cNvPr id="49" name="45 Conector recto de flecha"/>
          <p:cNvCxnSpPr>
            <a:cxnSpLocks noChangeShapeType="1"/>
          </p:cNvCxnSpPr>
          <p:nvPr/>
        </p:nvCxnSpPr>
        <p:spPr bwMode="auto">
          <a:xfrm>
            <a:off x="4092450" y="5904557"/>
            <a:ext cx="144000" cy="0"/>
          </a:xfrm>
          <a:prstGeom prst="straightConnector1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13 Conector recto de flecha"/>
          <p:cNvCxnSpPr>
            <a:cxnSpLocks noChangeShapeType="1"/>
          </p:cNvCxnSpPr>
          <p:nvPr/>
        </p:nvCxnSpPr>
        <p:spPr bwMode="auto">
          <a:xfrm rot="5400000">
            <a:off x="7191941" y="1834341"/>
            <a:ext cx="756000" cy="0"/>
          </a:xfrm>
          <a:prstGeom prst="straightConnector1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12 Conector recto de flecha"/>
          <p:cNvCxnSpPr>
            <a:cxnSpLocks noChangeShapeType="1"/>
          </p:cNvCxnSpPr>
          <p:nvPr/>
        </p:nvCxnSpPr>
        <p:spPr bwMode="auto">
          <a:xfrm>
            <a:off x="2549368" y="2325970"/>
            <a:ext cx="1548000" cy="0"/>
          </a:xfrm>
          <a:prstGeom prst="straightConnector1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13 Conector recto de flecha"/>
          <p:cNvCxnSpPr>
            <a:cxnSpLocks noChangeShapeType="1"/>
          </p:cNvCxnSpPr>
          <p:nvPr/>
        </p:nvCxnSpPr>
        <p:spPr bwMode="auto">
          <a:xfrm rot="16200000" flipH="1">
            <a:off x="2305182" y="4104557"/>
            <a:ext cx="3600000" cy="0"/>
          </a:xfrm>
          <a:prstGeom prst="straightConnector1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19 Conector recto de flecha"/>
          <p:cNvCxnSpPr>
            <a:cxnSpLocks noChangeShapeType="1"/>
          </p:cNvCxnSpPr>
          <p:nvPr/>
        </p:nvCxnSpPr>
        <p:spPr bwMode="auto">
          <a:xfrm>
            <a:off x="4089735" y="2704097"/>
            <a:ext cx="144000" cy="0"/>
          </a:xfrm>
          <a:prstGeom prst="straightConnector1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14 Conector recto de flecha"/>
          <p:cNvCxnSpPr>
            <a:cxnSpLocks noChangeShapeType="1"/>
          </p:cNvCxnSpPr>
          <p:nvPr/>
        </p:nvCxnSpPr>
        <p:spPr bwMode="auto">
          <a:xfrm rot="16200000" flipH="1">
            <a:off x="2631678" y="2054029"/>
            <a:ext cx="1152000" cy="0"/>
          </a:xfrm>
          <a:prstGeom prst="straightConnector1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38 Conector recto de flecha"/>
          <p:cNvCxnSpPr>
            <a:cxnSpLocks noChangeShapeType="1"/>
          </p:cNvCxnSpPr>
          <p:nvPr/>
        </p:nvCxnSpPr>
        <p:spPr bwMode="auto">
          <a:xfrm>
            <a:off x="1514191" y="2638833"/>
            <a:ext cx="0" cy="432000"/>
          </a:xfrm>
          <a:prstGeom prst="straightConnector1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Line 33"/>
          <p:cNvSpPr>
            <a:spLocks noChangeShapeType="1"/>
          </p:cNvSpPr>
          <p:nvPr/>
        </p:nvSpPr>
        <p:spPr bwMode="auto">
          <a:xfrm>
            <a:off x="5208998" y="1334029"/>
            <a:ext cx="0" cy="144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s-ES" sz="900" dirty="0"/>
          </a:p>
        </p:txBody>
      </p:sp>
      <p:sp>
        <p:nvSpPr>
          <p:cNvPr id="84" name="Text Box 32"/>
          <p:cNvSpPr txBox="1">
            <a:spLocks noChangeArrowheads="1"/>
          </p:cNvSpPr>
          <p:nvPr/>
        </p:nvSpPr>
        <p:spPr bwMode="auto">
          <a:xfrm>
            <a:off x="4190381" y="1008013"/>
            <a:ext cx="2058532" cy="318924"/>
          </a:xfrm>
          <a:prstGeom prst="rect">
            <a:avLst/>
          </a:prstGeom>
          <a:noFill/>
          <a:ln w="31750" cmpd="dbl">
            <a:solidFill>
              <a:schemeClr val="tx1"/>
            </a:solidFill>
          </a:ln>
        </p:spPr>
        <p:txBody>
          <a:bodyPr wrap="square" lIns="36000" rIns="36000" rtlCol="0" anchor="ctr" anchorCtr="1">
            <a:noAutofit/>
          </a:bodyPr>
          <a:lstStyle>
            <a:defPPr>
              <a:defRPr lang="es-MX"/>
            </a:defPPr>
            <a:lvl1pPr algn="ctr" defTabSz="1427826">
              <a:defRPr sz="8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4572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371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18288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s-ES" dirty="0">
                <a:latin typeface="Calibri" pitchFamily="34" charset="0"/>
                <a:cs typeface="Calibri" pitchFamily="34" charset="0"/>
              </a:rPr>
              <a:t>DIRECTOR DE SALUD</a:t>
            </a:r>
          </a:p>
          <a:p>
            <a:r>
              <a:rPr lang="es-ES" dirty="0">
                <a:latin typeface="Calibri" pitchFamily="34" charset="0"/>
                <a:cs typeface="Calibri" pitchFamily="34" charset="0"/>
              </a:rPr>
              <a:t>MARIA MAGDALENA PRUNEDA AVILA</a:t>
            </a:r>
          </a:p>
        </p:txBody>
      </p:sp>
      <p:sp>
        <p:nvSpPr>
          <p:cNvPr id="85" name="84 CuadroTexto"/>
          <p:cNvSpPr txBox="1"/>
          <p:nvPr/>
        </p:nvSpPr>
        <p:spPr>
          <a:xfrm>
            <a:off x="5115594" y="209350"/>
            <a:ext cx="38403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600" b="1" dirty="0" smtClean="0"/>
              <a:t>Estructura Orgánica</a:t>
            </a:r>
          </a:p>
          <a:p>
            <a:pPr algn="ctr"/>
            <a:r>
              <a:rPr lang="es-MX" sz="1600" b="1" dirty="0" smtClean="0"/>
              <a:t>Dirección de Salud</a:t>
            </a:r>
            <a:endParaRPr lang="es-MX" sz="1600" b="1" dirty="0"/>
          </a:p>
        </p:txBody>
      </p:sp>
      <p:sp>
        <p:nvSpPr>
          <p:cNvPr id="86" name="85 CuadroTexto"/>
          <p:cNvSpPr txBox="1"/>
          <p:nvPr/>
        </p:nvSpPr>
        <p:spPr>
          <a:xfrm>
            <a:off x="838052" y="7632749"/>
            <a:ext cx="23574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MX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387350" indent="6985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776288" indent="138113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165225" indent="206375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552575" indent="276225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s-ES" sz="1200" b="1" dirty="0" smtClean="0">
                <a:latin typeface="Franklin Gothic Book" pitchFamily="34" charset="0"/>
              </a:rPr>
              <a:t>Juárez No. 100, Centro</a:t>
            </a:r>
          </a:p>
          <a:p>
            <a:r>
              <a:rPr lang="es-ES" sz="1200" b="1" dirty="0" smtClean="0">
                <a:latin typeface="Franklin Gothic Book" pitchFamily="34" charset="0"/>
              </a:rPr>
              <a:t>General Escobedo, N.L.</a:t>
            </a:r>
            <a:endParaRPr lang="es-ES" sz="1200" b="1" dirty="0">
              <a:latin typeface="Franklin Gothic Book" pitchFamily="34" charset="0"/>
            </a:endParaRPr>
          </a:p>
        </p:txBody>
      </p:sp>
      <p:sp>
        <p:nvSpPr>
          <p:cNvPr id="87" name="40 CuadroTexto"/>
          <p:cNvSpPr txBox="1"/>
          <p:nvPr/>
        </p:nvSpPr>
        <p:spPr>
          <a:xfrm>
            <a:off x="7184139" y="7632747"/>
            <a:ext cx="23574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MX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387350" indent="6985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776288" indent="138113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165225" indent="206375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552575" indent="276225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r"/>
            <a:r>
              <a:rPr lang="es-ES" sz="1200" b="1" dirty="0" smtClean="0">
                <a:latin typeface="Franklin Gothic Book" pitchFamily="34" charset="0"/>
              </a:rPr>
              <a:t>T. 8220.6100</a:t>
            </a:r>
          </a:p>
          <a:p>
            <a:pPr algn="r"/>
            <a:r>
              <a:rPr lang="es-ES" sz="1200" b="1" dirty="0" smtClean="0">
                <a:latin typeface="Franklin Gothic Book" pitchFamily="34" charset="0"/>
              </a:rPr>
              <a:t>www.escobedo.gob.mx</a:t>
            </a:r>
            <a:endParaRPr lang="es-ES" sz="1200" b="1" dirty="0">
              <a:latin typeface="Franklin Gothic Book" pitchFamily="34" charset="0"/>
            </a:endParaRPr>
          </a:p>
        </p:txBody>
      </p:sp>
      <p:sp>
        <p:nvSpPr>
          <p:cNvPr id="90" name="Rectangle 5"/>
          <p:cNvSpPr>
            <a:spLocks noChangeArrowheads="1"/>
          </p:cNvSpPr>
          <p:nvPr/>
        </p:nvSpPr>
        <p:spPr bwMode="auto">
          <a:xfrm>
            <a:off x="6449964" y="2212341"/>
            <a:ext cx="2239954" cy="2664000"/>
          </a:xfrm>
          <a:prstGeom prst="rect">
            <a:avLst/>
          </a:prstGeom>
          <a:noFill/>
          <a:ln w="31750" cmpd="dbl">
            <a:solidFill>
              <a:schemeClr val="tx1"/>
            </a:solidFill>
          </a:ln>
        </p:spPr>
        <p:txBody>
          <a:bodyPr wrap="square" lIns="36000" rIns="36000" rtlCol="0" anchor="ctr" anchorCtr="1">
            <a:noAutofit/>
          </a:bodyPr>
          <a:lstStyle/>
          <a:p>
            <a:pPr algn="ctr" defTabSz="1427826"/>
            <a:r>
              <a:rPr lang="es-ES" sz="800" b="1" dirty="0">
                <a:solidFill>
                  <a:schemeClr val="tx1"/>
                </a:solidFill>
                <a:latin typeface="Arial" charset="0"/>
                <a:cs typeface="Arial" charset="0"/>
              </a:rPr>
              <a:t>MEDICOS </a:t>
            </a:r>
            <a:r>
              <a:rPr lang="es-ES" sz="8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ESPECIALISTAS</a:t>
            </a:r>
          </a:p>
          <a:p>
            <a:pPr algn="ctr" defTabSz="1427826"/>
            <a:r>
              <a:rPr lang="es-ES" sz="800" b="1" dirty="0" smtClean="0"/>
              <a:t>UME Y LAS TORRES </a:t>
            </a:r>
            <a:endParaRPr lang="es-ES" sz="800" b="1" dirty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defTabSz="1427826"/>
            <a:endParaRPr lang="es-MX" sz="800" b="1" dirty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defTabSz="1427826"/>
            <a:r>
              <a:rPr lang="es-ES" sz="8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DRA. MONICA </a:t>
            </a:r>
            <a:r>
              <a:rPr lang="es-ES" sz="800" b="1" dirty="0" smtClean="0">
                <a:latin typeface="Calibri" pitchFamily="34" charset="0"/>
                <a:cs typeface="Calibri" pitchFamily="34" charset="0"/>
              </a:rPr>
              <a:t>MELISSA </a:t>
            </a:r>
            <a:r>
              <a:rPr lang="es-ES" sz="8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GUAJARDO </a:t>
            </a:r>
            <a:endParaRPr lang="es-ES" sz="800" b="1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defTabSz="1427826"/>
            <a:r>
              <a:rPr lang="es-ES" sz="8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(GINECOLOGA)</a:t>
            </a:r>
          </a:p>
          <a:p>
            <a:pPr defTabSz="1427826"/>
            <a:endParaRPr lang="es-MX" sz="800" b="1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defTabSz="1427826"/>
            <a:r>
              <a:rPr lang="es-ES" sz="8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DRA. ALMA EDITH DEL ANGEL </a:t>
            </a:r>
            <a:r>
              <a:rPr lang="es-ES" sz="8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CRUZ</a:t>
            </a:r>
          </a:p>
          <a:p>
            <a:pPr defTabSz="1427826"/>
            <a:r>
              <a:rPr lang="es-ES" sz="8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(</a:t>
            </a:r>
            <a:r>
              <a:rPr lang="es-ES" sz="8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PEDIATRA)   </a:t>
            </a:r>
            <a:endParaRPr lang="es-ES" sz="800" b="1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defTabSz="1427826"/>
            <a:endParaRPr lang="es-ES" sz="800" b="1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defTabSz="1427826"/>
            <a:r>
              <a:rPr lang="es-ES" sz="8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MA. DEL CARMEN CHAVEZ HDZ. (ODONTOLOGO)</a:t>
            </a:r>
          </a:p>
          <a:p>
            <a:pPr defTabSz="1427826"/>
            <a:endParaRPr lang="es-ES" sz="800" b="1" dirty="0" smtClean="0">
              <a:latin typeface="Calibri" pitchFamily="34" charset="0"/>
              <a:cs typeface="Calibri" pitchFamily="34" charset="0"/>
            </a:endParaRPr>
          </a:p>
          <a:p>
            <a:pPr defTabSz="1427826"/>
            <a:endParaRPr lang="es-ES" sz="800" b="1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defTabSz="1427826"/>
            <a:r>
              <a:rPr lang="es-ES" sz="8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SAMANTA ELIZABETH SEPULVEDA AGUIRRE (ODONTOLOGO)</a:t>
            </a:r>
          </a:p>
          <a:p>
            <a:pPr defTabSz="1427826"/>
            <a:endParaRPr lang="es-ES" sz="800" b="1" dirty="0" smtClean="0">
              <a:latin typeface="Calibri" pitchFamily="34" charset="0"/>
              <a:cs typeface="Calibri" pitchFamily="34" charset="0"/>
            </a:endParaRPr>
          </a:p>
          <a:p>
            <a:pPr defTabSz="1427826"/>
            <a:r>
              <a:rPr lang="es-ES" sz="800" b="1" dirty="0" smtClean="0">
                <a:latin typeface="Calibri" pitchFamily="34" charset="0"/>
                <a:cs typeface="Calibri" pitchFamily="34" charset="0"/>
              </a:rPr>
              <a:t>VERONICA LOPEZ GUEVARA (PEDIATRA)</a:t>
            </a:r>
          </a:p>
          <a:p>
            <a:pPr defTabSz="1427826"/>
            <a:r>
              <a:rPr lang="es-ES" sz="8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JONATHAN ESQUIVEL ZAPATA ( MEDICO GENERAL DE BARANDILLA ) </a:t>
            </a:r>
            <a:endParaRPr lang="es-ES" sz="800" b="1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3" name="3 Rectángulo"/>
          <p:cNvSpPr>
            <a:spLocks noChangeArrowheads="1"/>
          </p:cNvSpPr>
          <p:nvPr/>
        </p:nvSpPr>
        <p:spPr bwMode="auto">
          <a:xfrm>
            <a:off x="4223185" y="3761194"/>
            <a:ext cx="1908000" cy="3744000"/>
          </a:xfrm>
          <a:prstGeom prst="rect">
            <a:avLst/>
          </a:prstGeom>
          <a:noFill/>
          <a:ln w="31750" cmpd="dbl">
            <a:solidFill>
              <a:schemeClr val="tx1"/>
            </a:solidFill>
          </a:ln>
        </p:spPr>
        <p:txBody>
          <a:bodyPr wrap="square" lIns="36000" rIns="36000" rtlCol="0" anchor="ctr" anchorCtr="1">
            <a:noAutofit/>
          </a:bodyPr>
          <a:lstStyle/>
          <a:p>
            <a:pPr algn="ctr" defTabSz="1427826"/>
            <a:r>
              <a:rPr lang="es-ES" sz="8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MEDICOS GENERALES UME Y LAS TORRES </a:t>
            </a:r>
          </a:p>
          <a:p>
            <a:pPr defTabSz="1427826"/>
            <a:r>
              <a:rPr lang="es-ES" sz="800" b="1" dirty="0" smtClean="0">
                <a:latin typeface="Calibri" pitchFamily="34" charset="0"/>
                <a:cs typeface="Calibri" pitchFamily="34" charset="0"/>
              </a:rPr>
              <a:t>RAMIRO REYNA SALAS </a:t>
            </a:r>
          </a:p>
          <a:p>
            <a:pPr defTabSz="1427826"/>
            <a:endParaRPr lang="es-ES" sz="800" b="1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defTabSz="1427826"/>
            <a:r>
              <a:rPr lang="es-ES" sz="8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MARIA ELENA GARCIA CASTRO </a:t>
            </a:r>
          </a:p>
          <a:p>
            <a:pPr defTabSz="1427826"/>
            <a:endParaRPr lang="es-ES" sz="800" b="1" dirty="0" smtClean="0">
              <a:latin typeface="Calibri" pitchFamily="34" charset="0"/>
              <a:cs typeface="Calibri" pitchFamily="34" charset="0"/>
            </a:endParaRPr>
          </a:p>
          <a:p>
            <a:pPr defTabSz="1427826"/>
            <a:r>
              <a:rPr lang="es-ES" sz="800" b="1" dirty="0" smtClean="0">
                <a:latin typeface="Calibri" pitchFamily="34" charset="0"/>
                <a:cs typeface="Calibri" pitchFamily="34" charset="0"/>
              </a:rPr>
              <a:t>CARLOS ALBERTO REYNA OLIVA </a:t>
            </a:r>
          </a:p>
          <a:p>
            <a:pPr defTabSz="1427826"/>
            <a:endParaRPr lang="es-ES" sz="800" b="1" dirty="0" smtClean="0">
              <a:latin typeface="Calibri" pitchFamily="34" charset="0"/>
              <a:cs typeface="Calibri" pitchFamily="34" charset="0"/>
            </a:endParaRPr>
          </a:p>
          <a:p>
            <a:pPr defTabSz="1427826"/>
            <a:r>
              <a:rPr lang="es-ES" sz="800" b="1" dirty="0" smtClean="0">
                <a:latin typeface="Calibri" pitchFamily="34" charset="0"/>
                <a:cs typeface="Calibri" pitchFamily="34" charset="0"/>
              </a:rPr>
              <a:t>JOSE ANTONIO RUBALCABA GZZ.</a:t>
            </a:r>
          </a:p>
          <a:p>
            <a:pPr defTabSz="1427826"/>
            <a:endParaRPr lang="es-ES" sz="800" b="1" dirty="0" smtClean="0">
              <a:latin typeface="Calibri" pitchFamily="34" charset="0"/>
              <a:cs typeface="Calibri" pitchFamily="34" charset="0"/>
            </a:endParaRPr>
          </a:p>
          <a:p>
            <a:pPr defTabSz="1427826"/>
            <a:r>
              <a:rPr lang="es-ES" sz="800" b="1" dirty="0" smtClean="0">
                <a:latin typeface="Calibri" pitchFamily="34" charset="0"/>
                <a:cs typeface="Calibri" pitchFamily="34" charset="0"/>
              </a:rPr>
              <a:t>JOSE GUADALUPE IBRRA CONTRERAS</a:t>
            </a:r>
          </a:p>
          <a:p>
            <a:pPr defTabSz="1427826"/>
            <a:endParaRPr lang="es-ES" sz="800" b="1" dirty="0" smtClean="0">
              <a:latin typeface="Calibri" pitchFamily="34" charset="0"/>
              <a:cs typeface="Calibri" pitchFamily="34" charset="0"/>
            </a:endParaRPr>
          </a:p>
          <a:p>
            <a:pPr defTabSz="1427826"/>
            <a:r>
              <a:rPr lang="es-ES" sz="800" b="1" dirty="0" smtClean="0">
                <a:latin typeface="Calibri" pitchFamily="34" charset="0"/>
                <a:cs typeface="Calibri" pitchFamily="34" charset="0"/>
              </a:rPr>
              <a:t>MARTIN HIPOLITO SAUCEDO SALAZAR </a:t>
            </a:r>
          </a:p>
          <a:p>
            <a:pPr defTabSz="1427826"/>
            <a:endParaRPr lang="es-ES" sz="800" b="1" dirty="0" smtClean="0">
              <a:latin typeface="Calibri" pitchFamily="34" charset="0"/>
              <a:cs typeface="Calibri" pitchFamily="34" charset="0"/>
            </a:endParaRPr>
          </a:p>
          <a:p>
            <a:pPr defTabSz="1427826"/>
            <a:r>
              <a:rPr lang="es-ES" sz="800" b="1" dirty="0" smtClean="0">
                <a:latin typeface="Calibri" pitchFamily="34" charset="0"/>
                <a:cs typeface="Calibri" pitchFamily="34" charset="0"/>
              </a:rPr>
              <a:t>ISAAC R. ESQUIVEL GALAN </a:t>
            </a:r>
          </a:p>
          <a:p>
            <a:pPr defTabSz="1427826"/>
            <a:endParaRPr lang="es-ES" sz="800" b="1" dirty="0" smtClean="0">
              <a:latin typeface="Calibri" pitchFamily="34" charset="0"/>
              <a:cs typeface="Calibri" pitchFamily="34" charset="0"/>
            </a:endParaRPr>
          </a:p>
          <a:p>
            <a:pPr defTabSz="1427826"/>
            <a:r>
              <a:rPr lang="es-ES" sz="800" b="1" dirty="0" smtClean="0">
                <a:latin typeface="Calibri" pitchFamily="34" charset="0"/>
                <a:cs typeface="Calibri" pitchFamily="34" charset="0"/>
              </a:rPr>
              <a:t>EDUARDO DAVID MIRANDA DOMINGUEZ</a:t>
            </a:r>
          </a:p>
          <a:p>
            <a:pPr defTabSz="1427826"/>
            <a:endParaRPr lang="es-ES" sz="800" b="1" dirty="0" smtClean="0">
              <a:latin typeface="Calibri" pitchFamily="34" charset="0"/>
              <a:cs typeface="Calibri" pitchFamily="34" charset="0"/>
            </a:endParaRPr>
          </a:p>
          <a:p>
            <a:pPr defTabSz="1427826"/>
            <a:endParaRPr lang="es-ES" sz="800" b="1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defTabSz="1427826"/>
            <a:r>
              <a:rPr lang="es-ES" sz="8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CESAREO LOPEZ AGUILAR </a:t>
            </a:r>
          </a:p>
          <a:p>
            <a:pPr defTabSz="1427826"/>
            <a:endParaRPr lang="es-ES" sz="800" b="1" dirty="0" smtClean="0">
              <a:latin typeface="Calibri" pitchFamily="34" charset="0"/>
              <a:cs typeface="Calibri" pitchFamily="34" charset="0"/>
            </a:endParaRPr>
          </a:p>
          <a:p>
            <a:pPr defTabSz="1427826"/>
            <a:r>
              <a:rPr lang="es-ES" sz="800" b="1" dirty="0" smtClean="0">
                <a:latin typeface="Calibri" pitchFamily="34" charset="0"/>
                <a:cs typeface="Calibri" pitchFamily="34" charset="0"/>
              </a:rPr>
              <a:t>ITZEL YVETT TAPIA AGUIRRE </a:t>
            </a:r>
            <a:endParaRPr lang="es-ES" sz="800" b="1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defTabSz="1427826"/>
            <a:endParaRPr lang="es-ES" sz="800" b="1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defTabSz="1427826"/>
            <a:endParaRPr lang="es-ES" sz="800" b="1" dirty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algn="ctr" defTabSz="1427826"/>
            <a:endParaRPr lang="es-MX" sz="800" b="1" dirty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algn="ctr" defTabSz="1427826"/>
            <a:endParaRPr lang="es-ES" sz="800" b="1" dirty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algn="ctr" defTabSz="1427826"/>
            <a:endParaRPr lang="es-ES" sz="800" b="1" dirty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94" name="4 Rectángulo"/>
          <p:cNvSpPr>
            <a:spLocks noChangeArrowheads="1"/>
          </p:cNvSpPr>
          <p:nvPr/>
        </p:nvSpPr>
        <p:spPr bwMode="auto">
          <a:xfrm>
            <a:off x="4216275" y="2315410"/>
            <a:ext cx="1798638" cy="1065283"/>
          </a:xfrm>
          <a:prstGeom prst="rect">
            <a:avLst/>
          </a:prstGeom>
          <a:noFill/>
          <a:ln w="31750" cmpd="dbl">
            <a:solidFill>
              <a:schemeClr val="tx1"/>
            </a:solidFill>
          </a:ln>
        </p:spPr>
        <p:txBody>
          <a:bodyPr wrap="square" lIns="36000" rIns="36000" rtlCol="0" anchor="ctr" anchorCtr="1">
            <a:noAutofit/>
          </a:bodyPr>
          <a:lstStyle/>
          <a:p>
            <a:pPr algn="ctr" defTabSz="1427826"/>
            <a:r>
              <a:rPr lang="es-MX" sz="800" b="1" dirty="0">
                <a:solidFill>
                  <a:schemeClr val="tx1"/>
                </a:solidFill>
                <a:latin typeface="Arial" charset="0"/>
                <a:cs typeface="Arial" charset="0"/>
              </a:rPr>
              <a:t>AUXILIARES </a:t>
            </a:r>
          </a:p>
          <a:p>
            <a:pPr algn="ctr" defTabSz="1427826"/>
            <a:r>
              <a:rPr lang="es-MX" sz="8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FIDEL </a:t>
            </a:r>
            <a:r>
              <a:rPr lang="es-MX" sz="800" b="1" dirty="0">
                <a:solidFill>
                  <a:schemeClr val="tx1"/>
                </a:solidFill>
                <a:latin typeface="Arial" charset="0"/>
                <a:cs typeface="Arial" charset="0"/>
              </a:rPr>
              <a:t>QUIÑONEZ</a:t>
            </a:r>
          </a:p>
          <a:p>
            <a:pPr algn="ctr" defTabSz="1427826"/>
            <a:r>
              <a:rPr lang="es-MX" sz="8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HORTENCIA </a:t>
            </a:r>
            <a:r>
              <a:rPr lang="es-MX" sz="800" b="1" dirty="0">
                <a:solidFill>
                  <a:schemeClr val="tx1"/>
                </a:solidFill>
                <a:latin typeface="Arial" charset="0"/>
                <a:cs typeface="Arial" charset="0"/>
              </a:rPr>
              <a:t>GARCIA LOPEZ </a:t>
            </a:r>
          </a:p>
          <a:p>
            <a:pPr algn="ctr" defTabSz="1427826"/>
            <a:r>
              <a:rPr lang="es-MX" sz="8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.</a:t>
            </a:r>
            <a:endParaRPr lang="es-ES" sz="800" b="1" dirty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algn="ctr" defTabSz="1427826"/>
            <a:endParaRPr lang="es-ES" sz="800" b="1" dirty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95" name="5 Rectángulo"/>
          <p:cNvSpPr>
            <a:spLocks noChangeArrowheads="1"/>
          </p:cNvSpPr>
          <p:nvPr/>
        </p:nvSpPr>
        <p:spPr bwMode="auto">
          <a:xfrm>
            <a:off x="775701" y="2125952"/>
            <a:ext cx="1764000" cy="504000"/>
          </a:xfrm>
          <a:prstGeom prst="rect">
            <a:avLst/>
          </a:prstGeom>
          <a:noFill/>
          <a:ln w="31750" cmpd="dbl">
            <a:solidFill>
              <a:schemeClr val="tx1"/>
            </a:solidFill>
          </a:ln>
        </p:spPr>
        <p:txBody>
          <a:bodyPr wrap="square" lIns="36000" rIns="36000" rtlCol="0" anchor="ctr" anchorCtr="1">
            <a:noAutofit/>
          </a:bodyPr>
          <a:lstStyle/>
          <a:p>
            <a:pPr algn="ctr" defTabSz="1427826"/>
            <a:endParaRPr lang="es-ES" sz="800" b="1" dirty="0" smtClean="0"/>
          </a:p>
          <a:p>
            <a:pPr algn="ctr" defTabSz="1427826"/>
            <a:r>
              <a:rPr lang="es-ES" sz="800" b="1" dirty="0" smtClean="0"/>
              <a:t>CONTROL DE INFORMACION Y ESTRATEGIAS </a:t>
            </a:r>
            <a:endParaRPr lang="es-ES" sz="800" b="1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algn="ctr" defTabSz="1427826"/>
            <a:r>
              <a:rPr lang="es-ES" sz="8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GERARDO FRANCO FLORES </a:t>
            </a:r>
          </a:p>
        </p:txBody>
      </p:sp>
      <p:sp>
        <p:nvSpPr>
          <p:cNvPr id="96" name="6 Rectángulo"/>
          <p:cNvSpPr>
            <a:spLocks noChangeArrowheads="1"/>
          </p:cNvSpPr>
          <p:nvPr/>
        </p:nvSpPr>
        <p:spPr bwMode="auto">
          <a:xfrm>
            <a:off x="2703378" y="2613409"/>
            <a:ext cx="1341449" cy="540000"/>
          </a:xfrm>
          <a:prstGeom prst="rect">
            <a:avLst/>
          </a:prstGeom>
          <a:noFill/>
          <a:ln w="31750" cmpd="dbl">
            <a:solidFill>
              <a:schemeClr val="tx1"/>
            </a:solidFill>
          </a:ln>
        </p:spPr>
        <p:txBody>
          <a:bodyPr wrap="square" lIns="36000" rIns="36000" rtlCol="0" anchor="ctr" anchorCtr="1">
            <a:noAutofit/>
          </a:bodyPr>
          <a:lstStyle/>
          <a:p>
            <a:pPr algn="ctr" defTabSz="1427826"/>
            <a:r>
              <a:rPr lang="es-ES" sz="8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ADMINISTRADORA CENTRO COMUNITARIO </a:t>
            </a:r>
            <a:endParaRPr lang="es-ES" sz="800" b="1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algn="ctr" defTabSz="1427826"/>
            <a:r>
              <a:rPr lang="es-ES" sz="8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HEYDII MELIA ALVARADO RODRIGUEZ </a:t>
            </a:r>
          </a:p>
        </p:txBody>
      </p:sp>
      <p:sp>
        <p:nvSpPr>
          <p:cNvPr id="97" name="8 Rectángulo"/>
          <p:cNvSpPr>
            <a:spLocks noChangeArrowheads="1"/>
          </p:cNvSpPr>
          <p:nvPr/>
        </p:nvSpPr>
        <p:spPr bwMode="auto">
          <a:xfrm>
            <a:off x="714258" y="3063343"/>
            <a:ext cx="1928794" cy="326619"/>
          </a:xfrm>
          <a:prstGeom prst="rect">
            <a:avLst/>
          </a:prstGeom>
          <a:noFill/>
          <a:ln w="31750" cmpd="dbl">
            <a:solidFill>
              <a:schemeClr val="tx1"/>
            </a:solidFill>
          </a:ln>
        </p:spPr>
        <p:txBody>
          <a:bodyPr wrap="square" lIns="36000" rIns="36000" rtlCol="0" anchor="ctr" anchorCtr="1">
            <a:noAutofit/>
          </a:bodyPr>
          <a:lstStyle/>
          <a:p>
            <a:pPr algn="ctr" defTabSz="1427826"/>
            <a:r>
              <a:rPr lang="es-ES" sz="8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SECRETARIA </a:t>
            </a:r>
          </a:p>
          <a:p>
            <a:pPr algn="ctr" defTabSz="1427826"/>
            <a:r>
              <a:rPr lang="es-ES" sz="8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MARIANELA VILLARREAL DE ANDA </a:t>
            </a:r>
          </a:p>
        </p:txBody>
      </p:sp>
      <p:sp>
        <p:nvSpPr>
          <p:cNvPr id="98" name="14 Rectángulo"/>
          <p:cNvSpPr>
            <a:spLocks noChangeArrowheads="1"/>
          </p:cNvSpPr>
          <p:nvPr/>
        </p:nvSpPr>
        <p:spPr bwMode="auto">
          <a:xfrm>
            <a:off x="6537106" y="5262092"/>
            <a:ext cx="1774825" cy="2052000"/>
          </a:xfrm>
          <a:prstGeom prst="rect">
            <a:avLst/>
          </a:prstGeom>
          <a:noFill/>
          <a:ln w="31750" cmpd="dbl">
            <a:solidFill>
              <a:schemeClr val="tx1"/>
            </a:solidFill>
          </a:ln>
        </p:spPr>
        <p:txBody>
          <a:bodyPr wrap="square" lIns="36000" rIns="36000" rtlCol="0" anchor="ctr" anchorCtr="1">
            <a:noAutofit/>
          </a:bodyPr>
          <a:lstStyle/>
          <a:p>
            <a:pPr algn="ctr" defTabSz="1427826"/>
            <a:r>
              <a:rPr lang="es-ES" sz="800" b="1" dirty="0" smtClean="0"/>
              <a:t>ENFERMERAS GENERALES UME Y LAS TORRES </a:t>
            </a:r>
            <a:endParaRPr lang="es-ES" sz="800" b="1" dirty="0"/>
          </a:p>
          <a:p>
            <a:pPr defTabSz="1427826"/>
            <a:endParaRPr lang="es-ES" sz="800" b="1" dirty="0" smtClean="0">
              <a:latin typeface="Calibri" pitchFamily="34" charset="0"/>
              <a:cs typeface="Calibri" pitchFamily="34" charset="0"/>
            </a:endParaRPr>
          </a:p>
          <a:p>
            <a:pPr defTabSz="1427826"/>
            <a:r>
              <a:rPr lang="es-ES" sz="800" b="1" dirty="0" smtClean="0">
                <a:latin typeface="Calibri" pitchFamily="34" charset="0"/>
                <a:cs typeface="Calibri" pitchFamily="34" charset="0"/>
              </a:rPr>
              <a:t>WENDY </a:t>
            </a:r>
            <a:r>
              <a:rPr lang="es-ES" sz="800" b="1" dirty="0">
                <a:latin typeface="Calibri" pitchFamily="34" charset="0"/>
                <a:cs typeface="Calibri" pitchFamily="34" charset="0"/>
              </a:rPr>
              <a:t>A. MARTINEZ VAZQUEZ</a:t>
            </a:r>
          </a:p>
          <a:p>
            <a:pPr defTabSz="1427826"/>
            <a:endParaRPr lang="es-ES" sz="800" b="1" dirty="0" smtClean="0">
              <a:latin typeface="Calibri" pitchFamily="34" charset="0"/>
              <a:cs typeface="Calibri" pitchFamily="34" charset="0"/>
            </a:endParaRPr>
          </a:p>
          <a:p>
            <a:pPr defTabSz="1427826"/>
            <a:r>
              <a:rPr lang="es-ES" sz="800" b="1" dirty="0" smtClean="0">
                <a:latin typeface="Calibri" pitchFamily="34" charset="0"/>
                <a:cs typeface="Calibri" pitchFamily="34" charset="0"/>
              </a:rPr>
              <a:t>LIDIA </a:t>
            </a:r>
            <a:r>
              <a:rPr lang="es-ES" sz="800" b="1" dirty="0">
                <a:latin typeface="Calibri" pitchFamily="34" charset="0"/>
                <a:cs typeface="Calibri" pitchFamily="34" charset="0"/>
              </a:rPr>
              <a:t>LILIANA LOPEZ GARCIA </a:t>
            </a:r>
          </a:p>
          <a:p>
            <a:pPr defTabSz="1427826"/>
            <a:endParaRPr lang="es-ES" sz="800" b="1" dirty="0" smtClean="0">
              <a:latin typeface="Calibri" pitchFamily="34" charset="0"/>
              <a:cs typeface="Calibri" pitchFamily="34" charset="0"/>
            </a:endParaRPr>
          </a:p>
          <a:p>
            <a:pPr defTabSz="1427826"/>
            <a:r>
              <a:rPr lang="es-ES" sz="800" b="1" dirty="0" smtClean="0">
                <a:latin typeface="Calibri" pitchFamily="34" charset="0"/>
                <a:cs typeface="Calibri" pitchFamily="34" charset="0"/>
              </a:rPr>
              <a:t>ZULMA </a:t>
            </a:r>
            <a:r>
              <a:rPr lang="es-ES" sz="800" b="1" dirty="0">
                <a:latin typeface="Calibri" pitchFamily="34" charset="0"/>
                <a:cs typeface="Calibri" pitchFamily="34" charset="0"/>
              </a:rPr>
              <a:t>YAMILY OCHOA SERRATO</a:t>
            </a:r>
          </a:p>
          <a:p>
            <a:pPr defTabSz="1427826"/>
            <a:endParaRPr lang="es-ES" sz="800" b="1" dirty="0" smtClean="0">
              <a:latin typeface="Calibri" pitchFamily="34" charset="0"/>
              <a:cs typeface="Calibri" pitchFamily="34" charset="0"/>
            </a:endParaRPr>
          </a:p>
          <a:p>
            <a:pPr defTabSz="1427826"/>
            <a:r>
              <a:rPr lang="es-ES" sz="800" b="1" dirty="0" smtClean="0">
                <a:latin typeface="Calibri" pitchFamily="34" charset="0"/>
                <a:cs typeface="Calibri" pitchFamily="34" charset="0"/>
              </a:rPr>
              <a:t>DALIA </a:t>
            </a:r>
            <a:r>
              <a:rPr lang="es-ES" sz="800" b="1" dirty="0">
                <a:latin typeface="Calibri" pitchFamily="34" charset="0"/>
                <a:cs typeface="Calibri" pitchFamily="34" charset="0"/>
              </a:rPr>
              <a:t>GUADALUPE </a:t>
            </a:r>
            <a:r>
              <a:rPr lang="es-ES" sz="800" b="1" dirty="0" smtClean="0">
                <a:latin typeface="Calibri" pitchFamily="34" charset="0"/>
                <a:cs typeface="Calibri" pitchFamily="34" charset="0"/>
              </a:rPr>
              <a:t>VELAZQUEZ</a:t>
            </a:r>
          </a:p>
          <a:p>
            <a:pPr defTabSz="1427826"/>
            <a:endParaRPr lang="es-ES" sz="800" b="1" dirty="0" smtClean="0">
              <a:latin typeface="Calibri" pitchFamily="34" charset="0"/>
              <a:cs typeface="Calibri" pitchFamily="34" charset="0"/>
            </a:endParaRPr>
          </a:p>
          <a:p>
            <a:pPr defTabSz="1427826"/>
            <a:r>
              <a:rPr lang="es-ES" sz="800" b="1" dirty="0" smtClean="0">
                <a:latin typeface="Calibri" pitchFamily="34" charset="0"/>
                <a:cs typeface="Calibri" pitchFamily="34" charset="0"/>
              </a:rPr>
              <a:t>ELIZABETH GUADALUPE OCHOA LEAL.</a:t>
            </a:r>
          </a:p>
          <a:p>
            <a:pPr defTabSz="1427826"/>
            <a:endParaRPr lang="es-ES" sz="800" b="1" dirty="0" smtClean="0">
              <a:latin typeface="Calibri" pitchFamily="34" charset="0"/>
              <a:cs typeface="Calibri" pitchFamily="34" charset="0"/>
            </a:endParaRPr>
          </a:p>
          <a:p>
            <a:pPr algn="ctr" defTabSz="1427826"/>
            <a:endParaRPr lang="es-ES" sz="800" b="1" dirty="0"/>
          </a:p>
        </p:txBody>
      </p:sp>
      <p:sp>
        <p:nvSpPr>
          <p:cNvPr id="99" name="Line 33"/>
          <p:cNvSpPr>
            <a:spLocks noChangeShapeType="1"/>
          </p:cNvSpPr>
          <p:nvPr/>
        </p:nvSpPr>
        <p:spPr bwMode="auto">
          <a:xfrm>
            <a:off x="3195506" y="1473601"/>
            <a:ext cx="4392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s-ES" sz="900" dirty="0"/>
          </a:p>
        </p:txBody>
      </p:sp>
      <p:sp>
        <p:nvSpPr>
          <p:cNvPr id="105" name="Rectangle 12"/>
          <p:cNvSpPr>
            <a:spLocks noChangeArrowheads="1"/>
          </p:cNvSpPr>
          <p:nvPr/>
        </p:nvSpPr>
        <p:spPr bwMode="auto">
          <a:xfrm>
            <a:off x="1697343" y="4575081"/>
            <a:ext cx="2160000" cy="540000"/>
          </a:xfrm>
          <a:prstGeom prst="rect">
            <a:avLst/>
          </a:prstGeom>
          <a:noFill/>
          <a:ln w="31750" cmpd="dbl">
            <a:solidFill>
              <a:schemeClr val="tx1"/>
            </a:solidFill>
          </a:ln>
        </p:spPr>
        <p:txBody>
          <a:bodyPr wrap="square" lIns="36000" rIns="36000" rtlCol="0" anchor="ctr" anchorCtr="1">
            <a:noAutofit/>
          </a:bodyPr>
          <a:lstStyle/>
          <a:p>
            <a:pPr algn="ctr" defTabSz="1427826"/>
            <a:r>
              <a:rPr lang="es-ES" sz="8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TRANFERENCIA Y REEMBOLSOS</a:t>
            </a:r>
            <a:endParaRPr lang="es-ES" sz="800" b="1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algn="ctr" defTabSz="1427826"/>
            <a:r>
              <a:rPr lang="es-ES" sz="8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OLIVIA DELGADO </a:t>
            </a:r>
            <a:r>
              <a:rPr lang="es-ES" sz="8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RAMIREZ</a:t>
            </a:r>
            <a:endParaRPr lang="es-ES" sz="800" b="1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106" name="45 Conector recto de flecha"/>
          <p:cNvCxnSpPr>
            <a:cxnSpLocks noChangeShapeType="1"/>
          </p:cNvCxnSpPr>
          <p:nvPr/>
        </p:nvCxnSpPr>
        <p:spPr bwMode="auto">
          <a:xfrm>
            <a:off x="3849563" y="4765041"/>
            <a:ext cx="233362" cy="0"/>
          </a:xfrm>
          <a:prstGeom prst="straightConnector1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39 CuadroTexto"/>
          <p:cNvSpPr txBox="1"/>
          <p:nvPr/>
        </p:nvSpPr>
        <p:spPr>
          <a:xfrm>
            <a:off x="1030494" y="8208813"/>
            <a:ext cx="76822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MX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387350" indent="6985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776288" indent="138113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165225" indent="206375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552575" indent="276225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s-ES" sz="1800" b="1" dirty="0" smtClean="0">
                <a:solidFill>
                  <a:schemeClr val="bg1"/>
                </a:solidFill>
                <a:latin typeface="Franklin Gothic Book" pitchFamily="34" charset="0"/>
              </a:rPr>
              <a:t>CENTRO INTEGRAL DE ATENCIÓN CIUDADANA DE ESCOBEDO  T. 83-84-59-01</a:t>
            </a:r>
            <a:endParaRPr lang="es-ES" sz="1800" b="1" dirty="0">
              <a:solidFill>
                <a:schemeClr val="bg1"/>
              </a:solidFill>
              <a:latin typeface="Franklin Gothic Book" pitchFamily="34" charset="0"/>
            </a:endParaRPr>
          </a:p>
        </p:txBody>
      </p:sp>
      <p:sp>
        <p:nvSpPr>
          <p:cNvPr id="26" name="Rectangle 12"/>
          <p:cNvSpPr>
            <a:spLocks noChangeArrowheads="1"/>
          </p:cNvSpPr>
          <p:nvPr/>
        </p:nvSpPr>
        <p:spPr bwMode="auto">
          <a:xfrm>
            <a:off x="1697343" y="3834557"/>
            <a:ext cx="2160000" cy="540000"/>
          </a:xfrm>
          <a:prstGeom prst="rect">
            <a:avLst/>
          </a:prstGeom>
          <a:noFill/>
          <a:ln w="31750" cmpd="dbl">
            <a:solidFill>
              <a:schemeClr val="tx1"/>
            </a:solidFill>
          </a:ln>
        </p:spPr>
        <p:txBody>
          <a:bodyPr wrap="square" lIns="36000" rIns="36000" rtlCol="0" anchor="ctr" anchorCtr="1">
            <a:noAutofit/>
          </a:bodyPr>
          <a:lstStyle/>
          <a:p>
            <a:pPr algn="ctr" defTabSz="1427826"/>
            <a:r>
              <a:rPr lang="es-ES" sz="800" b="1" dirty="0" smtClean="0">
                <a:latin typeface="Calibri" pitchFamily="34" charset="0"/>
                <a:cs typeface="Calibri" pitchFamily="34" charset="0"/>
              </a:rPr>
              <a:t>CONTROL DE VECTORES Y ZOONASIS</a:t>
            </a:r>
            <a:endParaRPr lang="es-ES" sz="800" b="1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algn="ctr" defTabSz="1427826"/>
            <a:r>
              <a:rPr lang="es-ES" sz="8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AGUSTIN </a:t>
            </a:r>
            <a:r>
              <a:rPr lang="es-ES" sz="8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VERA </a:t>
            </a:r>
            <a:r>
              <a:rPr lang="es-ES" sz="8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TREVIÑO</a:t>
            </a:r>
          </a:p>
        </p:txBody>
      </p:sp>
      <p:cxnSp>
        <p:nvCxnSpPr>
          <p:cNvPr id="27" name="45 Conector recto de flecha"/>
          <p:cNvCxnSpPr>
            <a:cxnSpLocks noChangeShapeType="1"/>
          </p:cNvCxnSpPr>
          <p:nvPr/>
        </p:nvCxnSpPr>
        <p:spPr bwMode="auto">
          <a:xfrm>
            <a:off x="3885282" y="4126148"/>
            <a:ext cx="233362" cy="0"/>
          </a:xfrm>
          <a:prstGeom prst="straightConnector1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 12"/>
          <p:cNvSpPr>
            <a:spLocks noChangeArrowheads="1"/>
          </p:cNvSpPr>
          <p:nvPr/>
        </p:nvSpPr>
        <p:spPr bwMode="auto">
          <a:xfrm>
            <a:off x="1700205" y="5303519"/>
            <a:ext cx="2160000" cy="540000"/>
          </a:xfrm>
          <a:prstGeom prst="rect">
            <a:avLst/>
          </a:prstGeom>
          <a:noFill/>
          <a:ln w="31750" cmpd="dbl">
            <a:solidFill>
              <a:schemeClr val="tx1"/>
            </a:solidFill>
          </a:ln>
        </p:spPr>
        <p:txBody>
          <a:bodyPr wrap="square" lIns="36000" rIns="36000" rtlCol="0" anchor="ctr" anchorCtr="1">
            <a:noAutofit/>
          </a:bodyPr>
          <a:lstStyle/>
          <a:p>
            <a:pPr algn="ctr" defTabSz="1427826"/>
            <a:r>
              <a:rPr lang="es-ES" sz="8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SECRETARIA </a:t>
            </a:r>
            <a:endParaRPr lang="es-ES" sz="800" b="1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algn="ctr" defTabSz="1427826"/>
            <a:r>
              <a:rPr lang="es-ES" sz="800" b="1" dirty="0" smtClean="0">
                <a:latin typeface="Calibri" pitchFamily="34" charset="0"/>
                <a:cs typeface="Calibri" pitchFamily="34" charset="0"/>
              </a:rPr>
              <a:t>MARIA DE JESUS </a:t>
            </a:r>
            <a:r>
              <a:rPr lang="es-ES" sz="800" b="1" smtClean="0">
                <a:latin typeface="Calibri" pitchFamily="34" charset="0"/>
                <a:cs typeface="Calibri" pitchFamily="34" charset="0"/>
              </a:rPr>
              <a:t>DOMINGUEZ </a:t>
            </a:r>
            <a:r>
              <a:rPr lang="es-ES" sz="800" b="1" smtClean="0">
                <a:latin typeface="Calibri" pitchFamily="34" charset="0"/>
                <a:cs typeface="Calibri" pitchFamily="34" charset="0"/>
              </a:rPr>
              <a:t> ADAME</a:t>
            </a:r>
            <a:r>
              <a:rPr lang="es-ES" sz="800" b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s-ES" sz="800" b="1" smtClean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endParaRPr lang="es-ES" sz="800" b="1" dirty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cxnSp>
        <p:nvCxnSpPr>
          <p:cNvPr id="30" name="45 Conector recto de flecha"/>
          <p:cNvCxnSpPr>
            <a:cxnSpLocks noChangeShapeType="1"/>
          </p:cNvCxnSpPr>
          <p:nvPr/>
        </p:nvCxnSpPr>
        <p:spPr bwMode="auto">
          <a:xfrm>
            <a:off x="3885282" y="5573519"/>
            <a:ext cx="233362" cy="0"/>
          </a:xfrm>
          <a:prstGeom prst="straightConnector1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Escala de grises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1322</TotalTime>
  <Words>215</Words>
  <Application>Microsoft Office PowerPoint</Application>
  <PresentationFormat>Personalizado</PresentationFormat>
  <Paragraphs>78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Austin</vt:lpstr>
      <vt:lpstr>Presentación de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Vicky</dc:creator>
  <cp:lastModifiedBy>PC</cp:lastModifiedBy>
  <cp:revision>153</cp:revision>
  <cp:lastPrinted>2018-07-12T20:58:13Z</cp:lastPrinted>
  <dcterms:created xsi:type="dcterms:W3CDTF">2009-11-28T03:18:03Z</dcterms:created>
  <dcterms:modified xsi:type="dcterms:W3CDTF">2019-05-29T15:15:58Z</dcterms:modified>
</cp:coreProperties>
</file>