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30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18/02/2021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ENERO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429836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+189%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+18%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0243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07265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204298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ENERO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11643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10473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+20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229074"/>
              </p:ext>
            </p:extLst>
          </p:nvPr>
        </p:nvGraphicFramePr>
        <p:xfrm>
          <a:off x="557351" y="4242845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251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+75%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97811"/>
              </p:ext>
            </p:extLst>
          </p:nvPr>
        </p:nvGraphicFramePr>
        <p:xfrm>
          <a:off x="335268" y="1817263"/>
          <a:ext cx="8473464" cy="4103692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39289">
                  <a:extLst>
                    <a:ext uri="{9D8B030D-6E8A-4147-A177-3AD203B41FA5}">
                      <a16:colId xmlns:a16="http://schemas.microsoft.com/office/drawing/2014/main" val="3539506797"/>
                    </a:ext>
                  </a:extLst>
                </a:gridCol>
                <a:gridCol w="5780720">
                  <a:extLst>
                    <a:ext uri="{9D8B030D-6E8A-4147-A177-3AD203B41FA5}">
                      <a16:colId xmlns:a16="http://schemas.microsoft.com/office/drawing/2014/main" val="754991832"/>
                    </a:ext>
                  </a:extLst>
                </a:gridCol>
                <a:gridCol w="2353455">
                  <a:extLst>
                    <a:ext uri="{9D8B030D-6E8A-4147-A177-3AD203B41FA5}">
                      <a16:colId xmlns:a16="http://schemas.microsoft.com/office/drawing/2014/main" val="3977658667"/>
                    </a:ext>
                  </a:extLst>
                </a:gridCol>
              </a:tblGrid>
              <a:tr h="40128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ENERO 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816889"/>
                  </a:ext>
                </a:extLst>
              </a:tr>
              <a:tr h="61000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ENERO 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7196264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UNAVI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9393013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CENTRO DE PROXIMIDAD EN </a:t>
                      </a:r>
                      <a:r>
                        <a:rPr lang="es-MX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CAIPA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7039729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1115705"/>
                  </a:ext>
                </a:extLst>
              </a:tr>
              <a:tr h="2087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PRESENCIAL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1188971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1381274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 DE MÚSICA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7579275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PADRE DE FAMILIA DE JUVENTUD </a:t>
                      </a:r>
                      <a:r>
                        <a:rPr lang="es-ES" sz="13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5923628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DE </a:t>
                      </a:r>
                      <a:r>
                        <a:rPr lang="es-MX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JÓVENES </a:t>
                      </a:r>
                      <a:r>
                        <a:rPr lang="es-MX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RIESGO</a:t>
                      </a:r>
                      <a:endParaRPr lang="es-MX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8054513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</a:t>
                      </a:r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COMITÉS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COMUNITARIOS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046527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EMPLEO TEMPORAL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8171701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RECUPERACIÓN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ESPACIOS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7833277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5311512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IDENTIFICACIONES </a:t>
                      </a:r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PANDILLAS</a:t>
                      </a:r>
                      <a:endParaRPr lang="es-ES" sz="13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3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5813768"/>
                  </a:ext>
                </a:extLst>
              </a:tr>
              <a:tr h="221820">
                <a:tc>
                  <a:txBody>
                    <a:bodyPr/>
                    <a:lstStyle/>
                    <a:p>
                      <a:pPr algn="ctr" fontAlgn="b"/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3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</a:t>
                      </a:r>
                      <a:endParaRPr lang="es-ES" sz="13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453451"/>
                  </a:ext>
                </a:extLst>
              </a:tr>
            </a:tbl>
          </a:graphicData>
        </a:graphic>
      </p:graphicFrame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ENERO 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ENERO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747643"/>
              </p:ext>
            </p:extLst>
          </p:nvPr>
        </p:nvGraphicFramePr>
        <p:xfrm>
          <a:off x="1237727" y="3906956"/>
          <a:ext cx="6873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TRANSITO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254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67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66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58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</a:tbl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450</TotalTime>
  <Words>361</Words>
  <Application>Microsoft Office PowerPoint</Application>
  <PresentationFormat>Presentación en pantalla (4:3)</PresentationFormat>
  <Paragraphs>181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267</cp:revision>
  <dcterms:created xsi:type="dcterms:W3CDTF">2019-08-23T21:31:08Z</dcterms:created>
  <dcterms:modified xsi:type="dcterms:W3CDTF">2021-02-18T20:35:08Z</dcterms:modified>
</cp:coreProperties>
</file>