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3"/>
  </p:notesMasterIdLst>
  <p:sldIdLst>
    <p:sldId id="262" r:id="rId2"/>
  </p:sldIdLst>
  <p:sldSz cx="10369550" cy="7632700"/>
  <p:notesSz cx="6954838" cy="92360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9583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916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875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98333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479167" algn="l" defTabSz="99166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975000" algn="l" defTabSz="99166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470834" algn="l" defTabSz="99166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966667" algn="l" defTabSz="99166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04">
          <p15:clr>
            <a:srgbClr val="A4A3A4"/>
          </p15:clr>
        </p15:guide>
        <p15:guide id="2" pos="32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6" autoAdjust="0"/>
    <p:restoredTop sz="94660"/>
  </p:normalViewPr>
  <p:slideViewPr>
    <p:cSldViewPr>
      <p:cViewPr>
        <p:scale>
          <a:sx n="110" d="100"/>
          <a:sy n="110" d="100"/>
        </p:scale>
        <p:origin x="-1272" y="-72"/>
      </p:cViewPr>
      <p:guideLst>
        <p:guide orient="horz" pos="2404"/>
        <p:guide pos="326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1563"/>
          </a:xfrm>
          <a:prstGeom prst="rect">
            <a:avLst/>
          </a:prstGeom>
        </p:spPr>
        <p:txBody>
          <a:bodyPr vert="horz" lIns="95454" tIns="47728" rIns="95454" bIns="47728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9466" y="1"/>
            <a:ext cx="3013763" cy="461563"/>
          </a:xfrm>
          <a:prstGeom prst="rect">
            <a:avLst/>
          </a:prstGeom>
        </p:spPr>
        <p:txBody>
          <a:bodyPr vert="horz" lIns="95454" tIns="47728" rIns="95454" bIns="47728" rtlCol="0"/>
          <a:lstStyle>
            <a:lvl1pPr algn="r">
              <a:defRPr sz="1200"/>
            </a:lvl1pPr>
          </a:lstStyle>
          <a:p>
            <a:pPr>
              <a:defRPr/>
            </a:pPr>
            <a:fld id="{C2B288E0-B4CF-48A7-B29A-09B6D1DADB1E}" type="datetimeFigureOut">
              <a:rPr lang="es-ES"/>
              <a:pPr>
                <a:defRPr/>
              </a:pPr>
              <a:t>08/12/2017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693738"/>
            <a:ext cx="4703762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54" tIns="47728" rIns="95454" bIns="47728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484" y="4387257"/>
            <a:ext cx="5563870" cy="4155671"/>
          </a:xfrm>
          <a:prstGeom prst="rect">
            <a:avLst/>
          </a:prstGeom>
        </p:spPr>
        <p:txBody>
          <a:bodyPr vert="horz" lIns="95454" tIns="47728" rIns="95454" bIns="47728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904"/>
            <a:ext cx="3013763" cy="461562"/>
          </a:xfrm>
          <a:prstGeom prst="rect">
            <a:avLst/>
          </a:prstGeom>
        </p:spPr>
        <p:txBody>
          <a:bodyPr vert="horz" lIns="95454" tIns="47728" rIns="95454" bIns="4772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9466" y="8772904"/>
            <a:ext cx="3013763" cy="461562"/>
          </a:xfrm>
          <a:prstGeom prst="rect">
            <a:avLst/>
          </a:prstGeom>
        </p:spPr>
        <p:txBody>
          <a:bodyPr vert="horz" lIns="95454" tIns="47728" rIns="95454" bIns="47728" rtlCol="0" anchor="b"/>
          <a:lstStyle>
            <a:lvl1pPr algn="r">
              <a:defRPr sz="1200"/>
            </a:lvl1pPr>
          </a:lstStyle>
          <a:p>
            <a:pPr>
              <a:defRPr/>
            </a:pPr>
            <a:fld id="{9A5B78A7-E7E4-461C-9C64-3C68923EA7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40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583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166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75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333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79167" algn="l" defTabSz="9916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75000" algn="l" defTabSz="9916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70834" algn="l" defTabSz="9916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66667" algn="l" defTabSz="9916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25538" y="693738"/>
            <a:ext cx="4703762" cy="34623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194845-0047-4BD7-9FD2-C97689AA1D3A}" type="slidenum">
              <a:rPr lang="es-ES" smtClean="0"/>
              <a:pPr/>
              <a:t>1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694820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5191023"/>
            <a:ext cx="103775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777716" y="1950581"/>
            <a:ext cx="8814118" cy="2036456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4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777716" y="4019585"/>
            <a:ext cx="8814118" cy="1335226"/>
          </a:xfrm>
        </p:spPr>
        <p:txBody>
          <a:bodyPr lIns="51435" rIns="51435"/>
          <a:lstStyle>
            <a:lvl1pPr marL="0" marR="72009" indent="0" algn="r">
              <a:buNone/>
              <a:defRPr>
                <a:solidFill>
                  <a:schemeClr val="tx2"/>
                </a:solidFill>
              </a:defRPr>
            </a:lvl1pPr>
            <a:lvl2pPr marL="514350" indent="0" algn="ctr">
              <a:buNone/>
            </a:lvl2pPr>
            <a:lvl3pPr marL="1028700" indent="0" algn="ctr">
              <a:buNone/>
            </a:lvl3pPr>
            <a:lvl4pPr marL="1543050" indent="0" algn="ctr">
              <a:buNone/>
            </a:lvl4pPr>
            <a:lvl5pPr marL="2057400" indent="0" algn="ctr">
              <a:buNone/>
            </a:lvl5pPr>
            <a:lvl6pPr marL="2571750" indent="0" algn="ctr">
              <a:buNone/>
            </a:lvl6pPr>
            <a:lvl7pPr marL="3086100" indent="0" algn="ctr">
              <a:buNone/>
            </a:lvl7pPr>
            <a:lvl8pPr marL="3600450" indent="0" algn="ctr">
              <a:buNone/>
            </a:lvl8pPr>
            <a:lvl9pPr marL="41148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4269" y="5512506"/>
            <a:ext cx="10373820" cy="2128083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93FE412-8606-4175-9C9E-F4C83689039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8478" y="1648665"/>
            <a:ext cx="9332595" cy="488153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3D74E8-BC35-4779-8815-BBDCA529670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61301" y="305665"/>
            <a:ext cx="2015700" cy="6224536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18478" y="305665"/>
            <a:ext cx="7172272" cy="622453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55E63D-87EE-491F-918C-F23F08D6FAE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1BF68F5-C35D-4035-B01E-04F24BB2C94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9194" y="1179420"/>
            <a:ext cx="8814118" cy="2035387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4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448466" y="3262887"/>
            <a:ext cx="5184775" cy="1619236"/>
          </a:xfrm>
        </p:spPr>
        <p:txBody>
          <a:bodyPr lIns="102870" rIns="102870" anchor="t"/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7B2B74-D2CA-40D3-B385-F0BC97FBF2A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4124096" y="3344979"/>
            <a:ext cx="207391" cy="25442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912695" y="3344979"/>
            <a:ext cx="207391" cy="25442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8477" y="1648664"/>
            <a:ext cx="4579885" cy="503722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1188" y="1648664"/>
            <a:ext cx="4579885" cy="503722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47880E-B748-423B-B08D-76244AB914E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8478" y="303894"/>
            <a:ext cx="9332595" cy="1272117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8478" y="6021352"/>
            <a:ext cx="4581685" cy="848078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5740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5267589" y="6021352"/>
            <a:ext cx="4583485" cy="848078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5740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518478" y="1607446"/>
            <a:ext cx="4581685" cy="438703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67588" y="1607446"/>
            <a:ext cx="4583485" cy="438703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F2BEA6-EF9C-4B91-B050-2A5D15F18BC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245E9F-9F62-4DC7-8548-4413BE467D4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512E08-DF48-49B5-9B79-51FE27437E3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36955" y="5427698"/>
            <a:ext cx="8484542" cy="508847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011949" y="5960030"/>
            <a:ext cx="4507298" cy="1017693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036955" y="305308"/>
            <a:ext cx="8482292" cy="508846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628641" y="7131805"/>
            <a:ext cx="2177606" cy="407077"/>
          </a:xfrm>
        </p:spPr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581662-4520-4AAB-B8B3-9B7C6B57EB0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94189" y="6058305"/>
            <a:ext cx="8122814" cy="721458"/>
          </a:xfrm>
          <a:noFill/>
        </p:spPr>
        <p:txBody>
          <a:bodyPr lIns="102870" tIns="0" rIns="102870" anchor="t"/>
          <a:lstStyle>
            <a:lvl1pPr marL="0" marR="20574" indent="0" algn="r">
              <a:buNone/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9239" y="211427"/>
            <a:ext cx="9851073" cy="488492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6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7124" y="7131805"/>
            <a:ext cx="2665738" cy="40637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C70E302-D897-4F4A-956B-D0F04FB95A3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9239" y="5414701"/>
            <a:ext cx="9157764" cy="626233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4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812459" y="5567034"/>
            <a:ext cx="4311577" cy="160612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870" tIns="51435" rIns="102870" bIns="51435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60739" y="6438516"/>
            <a:ext cx="4311577" cy="93288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870" tIns="51435" rIns="102870" bIns="5143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852" y="6445450"/>
            <a:ext cx="3858319" cy="1202966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2870" tIns="51435" rIns="102870" bIns="51435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10475" y="6441539"/>
            <a:ext cx="3861942" cy="1206878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9825344" y="5551949"/>
            <a:ext cx="207391" cy="25442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9613943" y="5551949"/>
            <a:ext cx="207391" cy="254423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812459" y="5567034"/>
            <a:ext cx="4311577" cy="160612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870" tIns="51435" rIns="102870" bIns="5143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60739" y="6438516"/>
            <a:ext cx="4311577" cy="93288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870" tIns="51435" rIns="102870" bIns="5143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852" y="6445450"/>
            <a:ext cx="3858319" cy="1202966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2870" tIns="51435" rIns="102870" bIns="51435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10475" y="6441539"/>
            <a:ext cx="3861942" cy="1206878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518478" y="305662"/>
            <a:ext cx="9332595" cy="1272117"/>
          </a:xfrm>
          <a:prstGeom prst="rect">
            <a:avLst/>
          </a:prstGeom>
        </p:spPr>
        <p:txBody>
          <a:bodyPr vert="horz" lIns="102870" tIns="51435" rIns="102870" bIns="51435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518478" y="1648664"/>
            <a:ext cx="9332595" cy="5037229"/>
          </a:xfrm>
          <a:prstGeom prst="rect">
            <a:avLst/>
          </a:prstGeom>
        </p:spPr>
        <p:txBody>
          <a:bodyPr vert="horz" lIns="102870" tIns="51435" rIns="102870" bIns="51435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7628641" y="7131805"/>
            <a:ext cx="2177606" cy="407077"/>
          </a:xfrm>
          <a:prstGeom prst="rect">
            <a:avLst/>
          </a:prstGeom>
        </p:spPr>
        <p:txBody>
          <a:bodyPr vert="horz" lIns="102870" tIns="51435" rIns="102870" bIns="51435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967124" y="7131805"/>
            <a:ext cx="2665738" cy="406371"/>
          </a:xfrm>
          <a:prstGeom prst="rect">
            <a:avLst/>
          </a:prstGeom>
        </p:spPr>
        <p:txBody>
          <a:bodyPr vert="horz" lIns="102870" tIns="51435" rIns="102870" bIns="51435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806247" y="7131805"/>
            <a:ext cx="414782" cy="406371"/>
          </a:xfrm>
          <a:prstGeom prst="rect">
            <a:avLst/>
          </a:prstGeom>
        </p:spPr>
        <p:txBody>
          <a:bodyPr vert="horz" lIns="102870" tIns="51435" rIns="102870" bIns="51435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345EC72-5573-4255-82B9-D72F012E62D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288036" algn="l" rtl="0" eaLnBrk="1" latinLnBrk="0" hangingPunct="1">
        <a:spcBef>
          <a:spcPts val="45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9516" indent="-257175" algn="l" rtl="0" eaLnBrk="1" latinLnBrk="0" hangingPunct="1">
        <a:spcBef>
          <a:spcPts val="365"/>
        </a:spcBef>
        <a:buClr>
          <a:schemeClr val="accent1"/>
        </a:buClr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66978" indent="-257175" algn="l" rtl="0" eaLnBrk="1" latinLnBrk="0" hangingPunct="1">
        <a:spcBef>
          <a:spcPts val="394"/>
        </a:spcBef>
        <a:buClr>
          <a:schemeClr val="accent2"/>
        </a:buClr>
        <a:buSzPct val="100000"/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indent="-257175" algn="l" rtl="0" eaLnBrk="1" latinLnBrk="0" hangingPunct="1">
        <a:spcBef>
          <a:spcPts val="394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257175" algn="l" rtl="0" eaLnBrk="1" latinLnBrk="0" hangingPunct="1">
        <a:spcBef>
          <a:spcPts val="394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indent="-257175" algn="l" rtl="0" eaLnBrk="1" latinLnBrk="0" hangingPunct="1">
        <a:spcBef>
          <a:spcPts val="394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57175" algn="l" rtl="0" eaLnBrk="1" latinLnBrk="0" hangingPunct="1">
        <a:spcBef>
          <a:spcPts val="394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257175" algn="l" rtl="0" eaLnBrk="1" latinLnBrk="0" hangingPunct="1">
        <a:spcBef>
          <a:spcPts val="394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750" indent="-257175" algn="l" rtl="0" eaLnBrk="1" latinLnBrk="0" hangingPunct="1">
        <a:spcBef>
          <a:spcPts val="394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40 CuadroTexto"/>
          <p:cNvSpPr txBox="1"/>
          <p:nvPr/>
        </p:nvSpPr>
        <p:spPr>
          <a:xfrm>
            <a:off x="7756543" y="7140899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155" name="Line 47"/>
          <p:cNvSpPr>
            <a:spLocks noChangeShapeType="1"/>
          </p:cNvSpPr>
          <p:nvPr/>
        </p:nvSpPr>
        <p:spPr bwMode="auto">
          <a:xfrm>
            <a:off x="7932757" y="2362793"/>
            <a:ext cx="0" cy="4500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" sz="1000"/>
          </a:p>
        </p:txBody>
      </p:sp>
      <p:cxnSp>
        <p:nvCxnSpPr>
          <p:cNvPr id="109" name="108 Conector recto"/>
          <p:cNvCxnSpPr/>
          <p:nvPr/>
        </p:nvCxnSpPr>
        <p:spPr>
          <a:xfrm>
            <a:off x="5526124" y="4901722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Line 47"/>
          <p:cNvSpPr>
            <a:spLocks noChangeShapeType="1"/>
          </p:cNvSpPr>
          <p:nvPr/>
        </p:nvSpPr>
        <p:spPr bwMode="auto">
          <a:xfrm>
            <a:off x="5518185" y="2858140"/>
            <a:ext cx="0" cy="2052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" sz="1000"/>
          </a:p>
        </p:txBody>
      </p:sp>
      <p:cxnSp>
        <p:nvCxnSpPr>
          <p:cNvPr id="111" name="110 Conector recto"/>
          <p:cNvCxnSpPr/>
          <p:nvPr/>
        </p:nvCxnSpPr>
        <p:spPr>
          <a:xfrm>
            <a:off x="5518186" y="3416114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"/>
          <p:cNvCxnSpPr/>
          <p:nvPr/>
        </p:nvCxnSpPr>
        <p:spPr>
          <a:xfrm>
            <a:off x="792287" y="3867244"/>
            <a:ext cx="183802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>
            <a:off x="5524788" y="4154284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Line 47"/>
          <p:cNvSpPr>
            <a:spLocks noChangeShapeType="1"/>
          </p:cNvSpPr>
          <p:nvPr/>
        </p:nvSpPr>
        <p:spPr bwMode="auto">
          <a:xfrm flipH="1">
            <a:off x="2955692" y="2362793"/>
            <a:ext cx="0" cy="1224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" sz="1000"/>
          </a:p>
        </p:txBody>
      </p:sp>
      <p:sp>
        <p:nvSpPr>
          <p:cNvPr id="115" name="Line 47"/>
          <p:cNvSpPr>
            <a:spLocks noChangeShapeType="1"/>
          </p:cNvSpPr>
          <p:nvPr/>
        </p:nvSpPr>
        <p:spPr bwMode="auto">
          <a:xfrm flipH="1">
            <a:off x="792287" y="2884828"/>
            <a:ext cx="0" cy="1008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" sz="1000"/>
          </a:p>
        </p:txBody>
      </p:sp>
      <p:sp>
        <p:nvSpPr>
          <p:cNvPr id="118" name="Line 33"/>
          <p:cNvSpPr>
            <a:spLocks noChangeShapeType="1"/>
          </p:cNvSpPr>
          <p:nvPr/>
        </p:nvSpPr>
        <p:spPr bwMode="auto">
          <a:xfrm>
            <a:off x="4923787" y="1793903"/>
            <a:ext cx="11415" cy="1892835"/>
          </a:xfrm>
          <a:prstGeom prst="line">
            <a:avLst/>
          </a:prstGeom>
          <a:gradFill>
            <a:gsLst>
              <a:gs pos="0">
                <a:srgbClr val="DAFDA7"/>
              </a:gs>
              <a:gs pos="50000">
                <a:srgbClr val="DAFDA7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644" tIns="34322" rIns="68644" bIns="34322">
            <a:spAutoFit/>
          </a:bodyPr>
          <a:lstStyle/>
          <a:p>
            <a:pPr algn="ctr" defTabSz="686326" fontAlgn="base">
              <a:spcBef>
                <a:spcPct val="0"/>
              </a:spcBef>
              <a:spcAft>
                <a:spcPct val="0"/>
              </a:spcAft>
            </a:pPr>
            <a:endParaRPr lang="es-ES" sz="1000" dirty="0">
              <a:latin typeface="Arial Narrow" pitchFamily="34" charset="0"/>
            </a:endParaRPr>
          </a:p>
        </p:txBody>
      </p:sp>
      <p:sp>
        <p:nvSpPr>
          <p:cNvPr id="119" name="Line 47"/>
          <p:cNvSpPr>
            <a:spLocks noChangeShapeType="1"/>
          </p:cNvSpPr>
          <p:nvPr/>
        </p:nvSpPr>
        <p:spPr bwMode="auto">
          <a:xfrm>
            <a:off x="1495895" y="2533386"/>
            <a:ext cx="0" cy="190868"/>
          </a:xfrm>
          <a:prstGeom prst="line">
            <a:avLst/>
          </a:prstGeom>
          <a:gradFill>
            <a:gsLst>
              <a:gs pos="0">
                <a:srgbClr val="DAFDA7"/>
              </a:gs>
              <a:gs pos="50000">
                <a:srgbClr val="DAFDA7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644" tIns="34322" rIns="68644" bIns="34322">
            <a:spAutoFit/>
          </a:bodyPr>
          <a:lstStyle/>
          <a:p>
            <a:pPr algn="ctr" defTabSz="686326" fontAlgn="base">
              <a:spcBef>
                <a:spcPct val="0"/>
              </a:spcBef>
              <a:spcAft>
                <a:spcPct val="0"/>
              </a:spcAft>
            </a:pPr>
            <a:endParaRPr lang="es-ES" sz="1000" dirty="0">
              <a:latin typeface="Arial Narrow" pitchFamily="34" charset="0"/>
            </a:endParaRPr>
          </a:p>
        </p:txBody>
      </p:sp>
      <p:sp>
        <p:nvSpPr>
          <p:cNvPr id="120" name="Line 51"/>
          <p:cNvSpPr>
            <a:spLocks noChangeShapeType="1"/>
          </p:cNvSpPr>
          <p:nvPr/>
        </p:nvSpPr>
        <p:spPr bwMode="auto">
          <a:xfrm>
            <a:off x="8458373" y="2533386"/>
            <a:ext cx="0" cy="190868"/>
          </a:xfrm>
          <a:prstGeom prst="line">
            <a:avLst/>
          </a:prstGeom>
          <a:gradFill>
            <a:gsLst>
              <a:gs pos="0">
                <a:srgbClr val="DAFDA7"/>
              </a:gs>
              <a:gs pos="50000">
                <a:srgbClr val="DAFDA7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644" tIns="34322" rIns="68644" bIns="34322">
            <a:spAutoFit/>
          </a:bodyPr>
          <a:lstStyle/>
          <a:p>
            <a:pPr algn="ctr" defTabSz="686326" fontAlgn="base">
              <a:spcBef>
                <a:spcPct val="0"/>
              </a:spcBef>
              <a:spcAft>
                <a:spcPct val="0"/>
              </a:spcAft>
            </a:pPr>
            <a:endParaRPr lang="es-ES" sz="1000" dirty="0">
              <a:latin typeface="Arial Narrow" pitchFamily="34" charset="0"/>
            </a:endParaRPr>
          </a:p>
        </p:txBody>
      </p:sp>
      <p:cxnSp>
        <p:nvCxnSpPr>
          <p:cNvPr id="121" name="120 Conector recto"/>
          <p:cNvCxnSpPr/>
          <p:nvPr/>
        </p:nvCxnSpPr>
        <p:spPr>
          <a:xfrm>
            <a:off x="4385936" y="2262763"/>
            <a:ext cx="531507" cy="0"/>
          </a:xfrm>
          <a:prstGeom prst="line">
            <a:avLst/>
          </a:prstGeom>
          <a:gradFill>
            <a:gsLst>
              <a:gs pos="0">
                <a:srgbClr val="DAFDA7"/>
              </a:gs>
              <a:gs pos="50000">
                <a:srgbClr val="DAFDA7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122" name="121 Conector recto"/>
          <p:cNvCxnSpPr/>
          <p:nvPr/>
        </p:nvCxnSpPr>
        <p:spPr>
          <a:xfrm rot="16200000" flipH="1">
            <a:off x="4337237" y="-307956"/>
            <a:ext cx="154894" cy="5837578"/>
          </a:xfrm>
          <a:prstGeom prst="line">
            <a:avLst/>
          </a:prstGeom>
          <a:gradFill>
            <a:gsLst>
              <a:gs pos="0">
                <a:srgbClr val="DAFDA7"/>
              </a:gs>
              <a:gs pos="50000">
                <a:srgbClr val="DAFDA7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123" name="122 Conector recto"/>
          <p:cNvCxnSpPr/>
          <p:nvPr/>
        </p:nvCxnSpPr>
        <p:spPr>
          <a:xfrm>
            <a:off x="8616632" y="3353442"/>
            <a:ext cx="0" cy="159286"/>
          </a:xfrm>
          <a:prstGeom prst="line">
            <a:avLst/>
          </a:prstGeom>
          <a:gradFill>
            <a:gsLst>
              <a:gs pos="0">
                <a:srgbClr val="DAFDA7"/>
              </a:gs>
              <a:gs pos="50000">
                <a:srgbClr val="DAFDA7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124" name="123 Conector recto"/>
          <p:cNvCxnSpPr/>
          <p:nvPr/>
        </p:nvCxnSpPr>
        <p:spPr>
          <a:xfrm>
            <a:off x="8627525" y="3813338"/>
            <a:ext cx="0" cy="159286"/>
          </a:xfrm>
          <a:prstGeom prst="line">
            <a:avLst/>
          </a:prstGeom>
          <a:gradFill>
            <a:gsLst>
              <a:gs pos="0">
                <a:srgbClr val="DAFDA7"/>
              </a:gs>
              <a:gs pos="50000">
                <a:srgbClr val="DAFDA7"/>
              </a:gs>
              <a:gs pos="100000">
                <a:schemeClr val="bg1"/>
              </a:gs>
            </a:gsLst>
            <a:lin ang="16200000" scaled="0"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125" name="Line 33"/>
          <p:cNvSpPr>
            <a:spLocks noChangeShapeType="1"/>
          </p:cNvSpPr>
          <p:nvPr/>
        </p:nvSpPr>
        <p:spPr bwMode="auto">
          <a:xfrm>
            <a:off x="4869146" y="922793"/>
            <a:ext cx="0" cy="1440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" sz="1000"/>
          </a:p>
        </p:txBody>
      </p:sp>
      <p:sp>
        <p:nvSpPr>
          <p:cNvPr id="126" name="Line 47"/>
          <p:cNvSpPr>
            <a:spLocks noChangeShapeType="1"/>
          </p:cNvSpPr>
          <p:nvPr/>
        </p:nvSpPr>
        <p:spPr bwMode="auto">
          <a:xfrm flipH="1">
            <a:off x="1267887" y="2340612"/>
            <a:ext cx="0" cy="576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" sz="1000"/>
          </a:p>
        </p:txBody>
      </p:sp>
      <p:cxnSp>
        <p:nvCxnSpPr>
          <p:cNvPr id="128" name="127 Conector recto"/>
          <p:cNvCxnSpPr/>
          <p:nvPr/>
        </p:nvCxnSpPr>
        <p:spPr>
          <a:xfrm>
            <a:off x="1268935" y="2344828"/>
            <a:ext cx="6660000" cy="36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>
            <a:off x="3149587" y="1843482"/>
            <a:ext cx="1728000" cy="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Line 47"/>
          <p:cNvSpPr>
            <a:spLocks noChangeShapeType="1"/>
          </p:cNvSpPr>
          <p:nvPr/>
        </p:nvSpPr>
        <p:spPr bwMode="auto">
          <a:xfrm flipH="1">
            <a:off x="5517238" y="2344828"/>
            <a:ext cx="0" cy="576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" sz="1000"/>
          </a:p>
        </p:txBody>
      </p:sp>
      <p:sp>
        <p:nvSpPr>
          <p:cNvPr id="140" name="139 CuadroTexto"/>
          <p:cNvSpPr txBox="1"/>
          <p:nvPr/>
        </p:nvSpPr>
        <p:spPr>
          <a:xfrm>
            <a:off x="1763875" y="101574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Estructura Orgánica</a:t>
            </a:r>
          </a:p>
          <a:p>
            <a:pPr algn="ctr"/>
            <a:r>
              <a:rPr lang="es-MX" sz="1600" b="1" dirty="0" smtClean="0"/>
              <a:t>Dirección de Cultura</a:t>
            </a:r>
            <a:endParaRPr lang="es-MX" sz="1600" b="1" dirty="0"/>
          </a:p>
        </p:txBody>
      </p:sp>
      <p:pic>
        <p:nvPicPr>
          <p:cNvPr id="141" name="140 Imagen" descr="escudo_escobed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867" y="153181"/>
            <a:ext cx="99699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6" name="145 Conector recto"/>
          <p:cNvCxnSpPr/>
          <p:nvPr/>
        </p:nvCxnSpPr>
        <p:spPr>
          <a:xfrm>
            <a:off x="2955692" y="4150212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146 Conector recto"/>
          <p:cNvCxnSpPr/>
          <p:nvPr/>
        </p:nvCxnSpPr>
        <p:spPr>
          <a:xfrm>
            <a:off x="2968392" y="3432870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53 Conector recto"/>
          <p:cNvCxnSpPr/>
          <p:nvPr/>
        </p:nvCxnSpPr>
        <p:spPr>
          <a:xfrm>
            <a:off x="7944107" y="5442893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Conector recto"/>
          <p:cNvCxnSpPr/>
          <p:nvPr/>
        </p:nvCxnSpPr>
        <p:spPr>
          <a:xfrm>
            <a:off x="7936169" y="4102102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156 Conector recto"/>
          <p:cNvCxnSpPr/>
          <p:nvPr/>
        </p:nvCxnSpPr>
        <p:spPr>
          <a:xfrm>
            <a:off x="7944107" y="3387722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157 Conector recto"/>
          <p:cNvCxnSpPr/>
          <p:nvPr/>
        </p:nvCxnSpPr>
        <p:spPr>
          <a:xfrm>
            <a:off x="7942771" y="4803780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163 Conector recto"/>
          <p:cNvCxnSpPr/>
          <p:nvPr/>
        </p:nvCxnSpPr>
        <p:spPr>
          <a:xfrm>
            <a:off x="7932757" y="6143640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39 CuadroTexto"/>
          <p:cNvSpPr txBox="1"/>
          <p:nvPr/>
        </p:nvSpPr>
        <p:spPr>
          <a:xfrm>
            <a:off x="223799" y="7140899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solidFill>
                  <a:schemeClr val="bg1"/>
                </a:solidFill>
                <a:latin typeface="Franklin Gothic Book" pitchFamily="34" charset="0"/>
              </a:rPr>
              <a:t>General Escobedo, N.L.</a:t>
            </a:r>
            <a:endParaRPr lang="es-ES" sz="12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132" name="Text Box 32"/>
          <p:cNvSpPr txBox="1">
            <a:spLocks noChangeArrowheads="1"/>
          </p:cNvSpPr>
          <p:nvPr/>
        </p:nvSpPr>
        <p:spPr bwMode="auto">
          <a:xfrm>
            <a:off x="3604142" y="744516"/>
            <a:ext cx="2503013" cy="5609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DIRECTOR DE CULTURA</a:t>
            </a:r>
          </a:p>
          <a:p>
            <a:pPr algn="ctr" defTabSz="577850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PROF. MARGARITO VILLEGAS MONCADA</a:t>
            </a:r>
          </a:p>
          <a:p>
            <a:pPr algn="ctr" defTabSz="577850">
              <a:lnSpc>
                <a:spcPct val="90000"/>
              </a:lnSpc>
            </a:pPr>
            <a:endParaRPr lang="es-ES" sz="1000" b="1" dirty="0" smtClean="0">
              <a:latin typeface="Arial Narrow" pitchFamily="34" charset="0"/>
            </a:endParaRPr>
          </a:p>
        </p:txBody>
      </p:sp>
      <p:sp>
        <p:nvSpPr>
          <p:cNvPr id="133" name="Text Box 42"/>
          <p:cNvSpPr txBox="1">
            <a:spLocks noChangeArrowheads="1"/>
          </p:cNvSpPr>
          <p:nvPr/>
        </p:nvSpPr>
        <p:spPr bwMode="auto">
          <a:xfrm>
            <a:off x="946999" y="3586793"/>
            <a:ext cx="1717685" cy="56090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AUXILIAR </a:t>
            </a:r>
          </a:p>
          <a:p>
            <a:pPr algn="ctr" defTabSz="577850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RICARDO ROMO MARTINEZ 	</a:t>
            </a:r>
            <a:endParaRPr lang="es-ES" sz="1000" b="1" dirty="0" smtClean="0">
              <a:latin typeface="Arial Narrow" pitchFamily="34" charset="0"/>
            </a:endParaRPr>
          </a:p>
        </p:txBody>
      </p:sp>
      <p:sp>
        <p:nvSpPr>
          <p:cNvPr id="136" name="Text Box 34"/>
          <p:cNvSpPr txBox="1">
            <a:spLocks noChangeArrowheads="1"/>
          </p:cNvSpPr>
          <p:nvPr/>
        </p:nvSpPr>
        <p:spPr bwMode="auto">
          <a:xfrm>
            <a:off x="1749437" y="1554794"/>
            <a:ext cx="2723367" cy="5609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AUXILIAR ADMINISTRATIVO </a:t>
            </a:r>
            <a:endParaRPr lang="es-ES" sz="10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MA. DEL ROSARIO MARTÍNEZ ORTIZ</a:t>
            </a:r>
            <a:endParaRPr lang="es-ES" sz="10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endParaRPr lang="es-ES" sz="1000" b="1" dirty="0" smtClean="0">
              <a:latin typeface="Arial Narrow" pitchFamily="34" charset="0"/>
            </a:endParaRPr>
          </a:p>
        </p:txBody>
      </p:sp>
      <p:sp>
        <p:nvSpPr>
          <p:cNvPr id="139" name="Text Box 42"/>
          <p:cNvSpPr txBox="1">
            <a:spLocks noChangeArrowheads="1"/>
          </p:cNvSpPr>
          <p:nvPr/>
        </p:nvSpPr>
        <p:spPr bwMode="auto">
          <a:xfrm>
            <a:off x="5756279" y="3101970"/>
            <a:ext cx="1800000" cy="5609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AUXILIAR</a:t>
            </a:r>
          </a:p>
          <a:p>
            <a:pPr algn="ctr" defTabSz="577850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JUAN CARLOS LÓPEZ CORTES</a:t>
            </a:r>
          </a:p>
          <a:p>
            <a:pPr algn="ctr" defTabSz="577850">
              <a:lnSpc>
                <a:spcPct val="90000"/>
              </a:lnSpc>
            </a:pPr>
            <a:endParaRPr lang="es-ES" sz="1000" dirty="0" smtClean="0">
              <a:latin typeface="Arial Narrow" pitchFamily="34" charset="0"/>
            </a:endParaRPr>
          </a:p>
        </p:txBody>
      </p:sp>
      <p:sp>
        <p:nvSpPr>
          <p:cNvPr id="145" name="Text Box 42"/>
          <p:cNvSpPr txBox="1">
            <a:spLocks noChangeArrowheads="1"/>
          </p:cNvSpPr>
          <p:nvPr/>
        </p:nvSpPr>
        <p:spPr bwMode="auto">
          <a:xfrm>
            <a:off x="720684" y="2669371"/>
            <a:ext cx="1944000" cy="69940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ENCARGADA DE CASA DE LA CULTURA</a:t>
            </a:r>
          </a:p>
          <a:p>
            <a:pPr algn="ctr" defTabSz="577850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MA. DEL SOCORRO OTERO GTZ. </a:t>
            </a:r>
            <a:endParaRPr lang="es-ES" sz="10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endParaRPr lang="es-ES" sz="1000" b="1" dirty="0" smtClean="0">
              <a:latin typeface="Arial Narrow" pitchFamily="34" charset="0"/>
            </a:endParaRPr>
          </a:p>
        </p:txBody>
      </p:sp>
      <p:sp>
        <p:nvSpPr>
          <p:cNvPr id="149" name="Text Box 42"/>
          <p:cNvSpPr txBox="1">
            <a:spLocks noChangeArrowheads="1"/>
          </p:cNvSpPr>
          <p:nvPr/>
        </p:nvSpPr>
        <p:spPr bwMode="auto">
          <a:xfrm>
            <a:off x="3113073" y="3129118"/>
            <a:ext cx="1944000" cy="5609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BIBLIOTECARIA </a:t>
            </a:r>
            <a:endParaRPr lang="es-ES" sz="10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OLGA LETICIA RODRIGUEZ MEJIA</a:t>
            </a:r>
          </a:p>
          <a:p>
            <a:pPr algn="ctr" defTabSz="577850">
              <a:lnSpc>
                <a:spcPct val="90000"/>
              </a:lnSpc>
            </a:pPr>
            <a:endParaRPr lang="es-ES" sz="1000" b="1" dirty="0" smtClean="0">
              <a:latin typeface="Arial Narrow" pitchFamily="34" charset="0"/>
            </a:endParaRPr>
          </a:p>
        </p:txBody>
      </p:sp>
      <p:sp>
        <p:nvSpPr>
          <p:cNvPr id="151" name="Text Box 42"/>
          <p:cNvSpPr txBox="1">
            <a:spLocks noChangeArrowheads="1"/>
          </p:cNvSpPr>
          <p:nvPr/>
        </p:nvSpPr>
        <p:spPr bwMode="auto">
          <a:xfrm>
            <a:off x="5756279" y="4615278"/>
            <a:ext cx="1857388" cy="5609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BIBLIOTECARIA </a:t>
            </a:r>
            <a:endParaRPr lang="es-ES" sz="10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MARGARITA CASTAÑEDA DIAZ</a:t>
            </a:r>
          </a:p>
          <a:p>
            <a:pPr algn="ctr" defTabSz="577850">
              <a:lnSpc>
                <a:spcPct val="90000"/>
              </a:lnSpc>
            </a:pPr>
            <a:endParaRPr lang="es-ES" sz="1000" b="1" dirty="0" smtClean="0">
              <a:latin typeface="Arial Narrow" pitchFamily="34" charset="0"/>
            </a:endParaRPr>
          </a:p>
        </p:txBody>
      </p:sp>
      <p:sp>
        <p:nvSpPr>
          <p:cNvPr id="152" name="Text Box 42"/>
          <p:cNvSpPr txBox="1">
            <a:spLocks noChangeArrowheads="1"/>
          </p:cNvSpPr>
          <p:nvPr/>
        </p:nvSpPr>
        <p:spPr bwMode="auto">
          <a:xfrm>
            <a:off x="5753138" y="3881598"/>
            <a:ext cx="1800000" cy="5609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MAESTRA DE COMPUTACION </a:t>
            </a:r>
            <a:endParaRPr lang="es-ES" sz="10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PATRICIA GARZA MONTEMAYOR</a:t>
            </a:r>
          </a:p>
          <a:p>
            <a:pPr algn="ctr" defTabSz="577850">
              <a:lnSpc>
                <a:spcPct val="90000"/>
              </a:lnSpc>
            </a:pPr>
            <a:endParaRPr lang="es-ES" sz="1000" b="1" dirty="0" smtClean="0">
              <a:latin typeface="Arial Narrow" pitchFamily="34" charset="0"/>
            </a:endParaRPr>
          </a:p>
        </p:txBody>
      </p:sp>
      <p:sp>
        <p:nvSpPr>
          <p:cNvPr id="159" name="Text Box 42"/>
          <p:cNvSpPr txBox="1">
            <a:spLocks noChangeArrowheads="1"/>
          </p:cNvSpPr>
          <p:nvPr/>
        </p:nvSpPr>
        <p:spPr bwMode="auto">
          <a:xfrm>
            <a:off x="8169785" y="3129118"/>
            <a:ext cx="1980000" cy="5609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 MAESTRO DE  DANZA </a:t>
            </a:r>
            <a:r>
              <a:rPr lang="es-ES" sz="1000" dirty="0" smtClean="0">
                <a:latin typeface="Arial Narrow" pitchFamily="34" charset="0"/>
              </a:rPr>
              <a:t>FOLCLÓRICA</a:t>
            </a:r>
          </a:p>
          <a:p>
            <a:pPr algn="ctr" defTabSz="577850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ROLANDO PEREZ CORRAL</a:t>
            </a:r>
          </a:p>
          <a:p>
            <a:pPr algn="ctr" defTabSz="577850">
              <a:lnSpc>
                <a:spcPct val="90000"/>
              </a:lnSpc>
            </a:pPr>
            <a:endParaRPr lang="es-ES" sz="1000" b="1" dirty="0" smtClean="0">
              <a:latin typeface="Arial Narrow" pitchFamily="34" charset="0"/>
            </a:endParaRPr>
          </a:p>
        </p:txBody>
      </p:sp>
      <p:sp>
        <p:nvSpPr>
          <p:cNvPr id="161" name="Text Box 42"/>
          <p:cNvSpPr txBox="1">
            <a:spLocks noChangeArrowheads="1"/>
          </p:cNvSpPr>
          <p:nvPr/>
        </p:nvSpPr>
        <p:spPr bwMode="auto">
          <a:xfrm>
            <a:off x="8169785" y="3816350"/>
            <a:ext cx="1980000" cy="5609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MAESTRO DE MUSICA</a:t>
            </a:r>
            <a:endParaRPr lang="es-ES" sz="10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NESTOR IBARRA GALINDO</a:t>
            </a:r>
          </a:p>
          <a:p>
            <a:pPr algn="ctr" defTabSz="577850">
              <a:lnSpc>
                <a:spcPct val="90000"/>
              </a:lnSpc>
            </a:pPr>
            <a:endParaRPr lang="es-ES" sz="1000" b="1" dirty="0" smtClean="0">
              <a:latin typeface="Arial Narrow" pitchFamily="34" charset="0"/>
            </a:endParaRPr>
          </a:p>
        </p:txBody>
      </p:sp>
      <p:sp>
        <p:nvSpPr>
          <p:cNvPr id="162" name="Text Box 42"/>
          <p:cNvSpPr txBox="1">
            <a:spLocks noChangeArrowheads="1"/>
          </p:cNvSpPr>
          <p:nvPr/>
        </p:nvSpPr>
        <p:spPr bwMode="auto">
          <a:xfrm>
            <a:off x="8169785" y="4492630"/>
            <a:ext cx="1980000" cy="5609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MAESTRO DE TEATRO</a:t>
            </a:r>
            <a:endParaRPr lang="es-ES" sz="10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ADRIANA RAMIREZ GUAJARDO</a:t>
            </a:r>
          </a:p>
          <a:p>
            <a:pPr algn="ctr" defTabSz="577850">
              <a:lnSpc>
                <a:spcPct val="90000"/>
              </a:lnSpc>
            </a:pPr>
            <a:endParaRPr lang="es-ES" sz="1000" b="1" dirty="0" smtClean="0">
              <a:latin typeface="Arial Narrow" pitchFamily="34" charset="0"/>
            </a:endParaRPr>
          </a:p>
        </p:txBody>
      </p:sp>
      <p:sp>
        <p:nvSpPr>
          <p:cNvPr id="165" name="Text Box 42"/>
          <p:cNvSpPr txBox="1">
            <a:spLocks noChangeArrowheads="1"/>
          </p:cNvSpPr>
          <p:nvPr/>
        </p:nvSpPr>
        <p:spPr bwMode="auto">
          <a:xfrm>
            <a:off x="8169785" y="5156210"/>
            <a:ext cx="1980000" cy="5609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MAESTRO DE DIBUJO </a:t>
            </a:r>
            <a:endParaRPr lang="es-ES" sz="10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HUGO ARAMBULO MARTINEZ</a:t>
            </a:r>
          </a:p>
          <a:p>
            <a:pPr algn="ctr" defTabSz="577850">
              <a:lnSpc>
                <a:spcPct val="90000"/>
              </a:lnSpc>
            </a:pPr>
            <a:endParaRPr lang="es-ES" sz="1000" b="1" dirty="0" smtClean="0">
              <a:latin typeface="Arial Narrow" pitchFamily="34" charset="0"/>
            </a:endParaRPr>
          </a:p>
        </p:txBody>
      </p:sp>
      <p:sp>
        <p:nvSpPr>
          <p:cNvPr id="63" name="Text Box 42"/>
          <p:cNvSpPr txBox="1">
            <a:spLocks noChangeArrowheads="1"/>
          </p:cNvSpPr>
          <p:nvPr/>
        </p:nvSpPr>
        <p:spPr bwMode="auto">
          <a:xfrm>
            <a:off x="3113073" y="3900488"/>
            <a:ext cx="1944000" cy="5609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AUXIILIAR</a:t>
            </a:r>
          </a:p>
          <a:p>
            <a:pPr algn="ctr" defTabSz="577850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SONIA MIREYA RAMIREZ MENDOZA</a:t>
            </a:r>
          </a:p>
          <a:p>
            <a:pPr algn="ctr" defTabSz="577850">
              <a:lnSpc>
                <a:spcPct val="90000"/>
              </a:lnSpc>
            </a:pPr>
            <a:endParaRPr lang="es-ES" sz="1000" b="1" dirty="0" smtClean="0">
              <a:latin typeface="Arial Narrow" pitchFamily="34" charset="0"/>
            </a:endParaRPr>
          </a:p>
        </p:txBody>
      </p:sp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8192735" y="5812927"/>
            <a:ext cx="1980000" cy="5609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MAESTRO </a:t>
            </a:r>
            <a:endParaRPr lang="es-ES" sz="10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" sz="1000" b="1" dirty="0">
                <a:latin typeface="Arial Narrow" pitchFamily="34" charset="0"/>
              </a:rPr>
              <a:t>JOSE LORENZO ENCINAS GARZA.</a:t>
            </a:r>
            <a:endParaRPr lang="es-ES" sz="1000" b="1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endParaRPr lang="es-ES" sz="1000" b="1" dirty="0" smtClean="0">
              <a:latin typeface="Arial Narrow" pitchFamily="34" charset="0"/>
            </a:endParaRPr>
          </a:p>
        </p:txBody>
      </p:sp>
      <p:cxnSp>
        <p:nvCxnSpPr>
          <p:cNvPr id="57" name="56 Conector recto"/>
          <p:cNvCxnSpPr/>
          <p:nvPr/>
        </p:nvCxnSpPr>
        <p:spPr>
          <a:xfrm>
            <a:off x="7947257" y="6839218"/>
            <a:ext cx="500066" cy="1588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42"/>
          <p:cNvSpPr txBox="1">
            <a:spLocks noChangeArrowheads="1"/>
          </p:cNvSpPr>
          <p:nvPr/>
        </p:nvSpPr>
        <p:spPr bwMode="auto">
          <a:xfrm>
            <a:off x="8219118" y="6542161"/>
            <a:ext cx="1980000" cy="56090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30000">
                <a:schemeClr val="bg1"/>
              </a:gs>
              <a:gs pos="64999">
                <a:schemeClr val="bg1"/>
              </a:gs>
              <a:gs pos="89999">
                <a:schemeClr val="bg1"/>
              </a:gs>
              <a:gs pos="100000">
                <a:schemeClr val="accent4">
                  <a:lumMod val="60000"/>
                  <a:lumOff val="40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/>
            <a:lightRig rig="flat" dir="t"/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72000" rIns="0" bIns="72000">
            <a:spAutoFit/>
          </a:bodyPr>
          <a:lstStyle/>
          <a:p>
            <a:pPr algn="ctr" defTabSz="577850">
              <a:lnSpc>
                <a:spcPct val="90000"/>
              </a:lnSpc>
            </a:pPr>
            <a:r>
              <a:rPr lang="es-ES" sz="1000" dirty="0" smtClean="0">
                <a:latin typeface="Arial Narrow" pitchFamily="34" charset="0"/>
              </a:rPr>
              <a:t>MAESTRA DE DANZA </a:t>
            </a:r>
            <a:endParaRPr lang="es-ES" sz="1000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r>
              <a:rPr lang="es-ES" sz="1000" b="1" dirty="0" smtClean="0">
                <a:latin typeface="Arial Narrow" pitchFamily="34" charset="0"/>
              </a:rPr>
              <a:t>CARMEN DAHYANA VELA NAVA </a:t>
            </a:r>
            <a:endParaRPr lang="es-ES" sz="1000" b="1" dirty="0" smtClean="0">
              <a:latin typeface="Arial Narrow" pitchFamily="34" charset="0"/>
            </a:endParaRPr>
          </a:p>
          <a:p>
            <a:pPr algn="ctr" defTabSz="577850">
              <a:lnSpc>
                <a:spcPct val="90000"/>
              </a:lnSpc>
            </a:pPr>
            <a:endParaRPr lang="es-ES" sz="1000" b="1" dirty="0" smtClean="0">
              <a:latin typeface="Arial Narrow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785" y="433054"/>
            <a:ext cx="1915886" cy="1097280"/>
          </a:xfrm>
          <a:prstGeom prst="rect">
            <a:avLst/>
          </a:prstGeom>
        </p:spPr>
      </p:pic>
      <p:sp>
        <p:nvSpPr>
          <p:cNvPr id="59" name="Line 47"/>
          <p:cNvSpPr>
            <a:spLocks noChangeShapeType="1"/>
          </p:cNvSpPr>
          <p:nvPr/>
        </p:nvSpPr>
        <p:spPr bwMode="auto">
          <a:xfrm flipH="1">
            <a:off x="2955692" y="3512728"/>
            <a:ext cx="0" cy="648000"/>
          </a:xfrm>
          <a:prstGeom prst="lin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1">
      <a:dk1>
        <a:sysClr val="windowText" lastClr="000000"/>
      </a:dk1>
      <a:lt1>
        <a:sysClr val="window" lastClr="FFFFFF"/>
      </a:lt1>
      <a:dk2>
        <a:srgbClr val="464646"/>
      </a:dk2>
      <a:lt2>
        <a:srgbClr val="C00000"/>
      </a:lt2>
      <a:accent1>
        <a:srgbClr val="C00000"/>
      </a:accent1>
      <a:accent2>
        <a:srgbClr val="DA1F28"/>
      </a:accent2>
      <a:accent3>
        <a:srgbClr val="C00000"/>
      </a:accent3>
      <a:accent4>
        <a:srgbClr val="C00000"/>
      </a:accent4>
      <a:accent5>
        <a:srgbClr val="C00000"/>
      </a:accent5>
      <a:accent6>
        <a:srgbClr val="7D3C4A"/>
      </a:accent6>
      <a:hlink>
        <a:srgbClr val="C00000"/>
      </a:hlink>
      <a:folHlink>
        <a:srgbClr val="C0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363</TotalTime>
  <Words>118</Words>
  <Application>Microsoft Office PowerPoint</Application>
  <PresentationFormat>Personalizado</PresentationFormat>
  <Paragraphs>37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Presentación de PowerPoint</vt:lpstr>
    </vt:vector>
  </TitlesOfParts>
  <Company>escobedo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pjaramillo</dc:creator>
  <cp:lastModifiedBy>PC</cp:lastModifiedBy>
  <cp:revision>39</cp:revision>
  <cp:lastPrinted>2017-12-08T20:55:44Z</cp:lastPrinted>
  <dcterms:created xsi:type="dcterms:W3CDTF">2010-02-10T18:21:49Z</dcterms:created>
  <dcterms:modified xsi:type="dcterms:W3CDTF">2017-12-08T21:16:57Z</dcterms:modified>
</cp:coreProperties>
</file>