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</p:sldIdLst>
  <p:sldSz cx="9144000" cy="6858000" type="letter"/>
  <p:notesSz cx="7053263" cy="114950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32858D5-9F7B-45C2-BE84-542A886A0C2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42882B-B90B-40AA-ABDB-28EF40489CC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976A6F-124B-42F0-BA04-F8A765E34FA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A1B80C-FB11-4CC8-A90C-0358D0ECC8C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C06B63-7223-43BC-9416-90DC9159E64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FD140B-42A8-46F9-91E9-6EA986714D2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081CE4-8135-4307-97FD-B3C1AAE03B8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CF5D0C-4D90-43AF-A8C0-78FDB882D46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F2E0DA-9381-4418-AF52-AEFA6851355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DDD5E8-A6CC-4311-9F7C-AD82C41AFF5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53BBC2-3526-4113-AC06-29226D739DB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A2F21A-28BE-49FA-B42B-94441AE462B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42 Conector recto"/>
          <p:cNvCxnSpPr/>
          <p:nvPr/>
        </p:nvCxnSpPr>
        <p:spPr>
          <a:xfrm>
            <a:off x="8028384" y="4397207"/>
            <a:ext cx="0" cy="579905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rot="5400000">
            <a:off x="4423695" y="4707111"/>
            <a:ext cx="540000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flipH="1">
            <a:off x="4543311" y="1484784"/>
            <a:ext cx="796" cy="295232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4136475" y="3784425"/>
            <a:ext cx="407632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4136475" y="3125225"/>
            <a:ext cx="84806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125628" y="2469931"/>
            <a:ext cx="84806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>
            <a:off x="5148064" y="6555753"/>
            <a:ext cx="84806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5148064" y="6041848"/>
            <a:ext cx="764099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5148064" y="5515049"/>
            <a:ext cx="764099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5148064" y="4709015"/>
            <a:ext cx="0" cy="1839452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1132846" y="4417159"/>
            <a:ext cx="10130" cy="651905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1500166" y="486771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Estructura Orgánica</a:t>
            </a:r>
          </a:p>
          <a:p>
            <a:pPr algn="ctr"/>
            <a:r>
              <a:rPr lang="es-MX" sz="1600" b="1" dirty="0" smtClean="0"/>
              <a:t>Consejo de Desarrollo Social</a:t>
            </a:r>
            <a:endParaRPr lang="es-MX" sz="1600" b="1" dirty="0"/>
          </a:p>
        </p:txBody>
      </p:sp>
      <p:sp>
        <p:nvSpPr>
          <p:cNvPr id="10" name="9 Rectángulo"/>
          <p:cNvSpPr/>
          <p:nvPr/>
        </p:nvSpPr>
        <p:spPr>
          <a:xfrm>
            <a:off x="209772" y="4676948"/>
            <a:ext cx="1620000" cy="43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 DIRECTOR DE CULTURA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MARGARITO                                VILLEGAS MONCADA</a:t>
            </a:r>
          </a:p>
          <a:p>
            <a:pPr algn="ctr" defTabSz="577850">
              <a:lnSpc>
                <a:spcPct val="90000"/>
              </a:lnSpc>
            </a:pPr>
            <a:endParaRPr lang="es-ES" sz="900" b="1" dirty="0" smtClean="0">
              <a:latin typeface="Arial Narrow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196899" y="1431081"/>
            <a:ext cx="2708168" cy="64400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endParaRPr lang="es-ES" sz="9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CONSEJO DE DESARROLLO SOCIAL</a:t>
            </a:r>
            <a:endParaRPr lang="es-ES" sz="900" dirty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ELOY GERARDO GARZA OBREGON</a:t>
            </a:r>
          </a:p>
          <a:p>
            <a:pPr algn="ctr" defTabSz="577850">
              <a:lnSpc>
                <a:spcPct val="90000"/>
              </a:lnSpc>
            </a:pPr>
            <a:endParaRPr lang="es-ES" sz="900" b="1" dirty="0">
              <a:latin typeface="Arial Narrow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flipV="1">
            <a:off x="1143616" y="4417159"/>
            <a:ext cx="6884768" cy="19953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5400000">
            <a:off x="2501800" y="4707112"/>
            <a:ext cx="540000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2237916" y="2876675"/>
            <a:ext cx="1857388" cy="3947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RESPONSABLE DE EVENTOS 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OSCAR AGUILAR CHAVEZ </a:t>
            </a:r>
          </a:p>
        </p:txBody>
      </p:sp>
      <p:pic>
        <p:nvPicPr>
          <p:cNvPr id="30" name="29 Imagen" descr="escudo_escobed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2852"/>
            <a:ext cx="857256" cy="11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35 Rectángulo"/>
          <p:cNvSpPr/>
          <p:nvPr/>
        </p:nvSpPr>
        <p:spPr>
          <a:xfrm>
            <a:off x="2237916" y="3524748"/>
            <a:ext cx="1876948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COACH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PABLO GONZALEZ GARZA </a:t>
            </a:r>
          </a:p>
          <a:p>
            <a:pPr algn="ctr" defTabSz="577850">
              <a:lnSpc>
                <a:spcPct val="90000"/>
              </a:lnSpc>
            </a:pPr>
            <a:endParaRPr lang="es-ES" sz="900" dirty="0" smtClean="0">
              <a:latin typeface="Arial Narrow" pitchFamily="34" charset="0"/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4952560" y="2876676"/>
            <a:ext cx="1876948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AUXILIAR ADMINISTRATIVO 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JOSE DAMIAN ROBLEDO MENDEZ</a:t>
            </a:r>
          </a:p>
          <a:p>
            <a:pPr algn="ctr" defTabSz="577850">
              <a:lnSpc>
                <a:spcPct val="90000"/>
              </a:lnSpc>
            </a:pPr>
            <a:endParaRPr lang="es-ES" sz="900" b="1" dirty="0" smtClean="0">
              <a:latin typeface="Arial Narrow" pitchFamily="34" charset="0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1996562" y="4676948"/>
            <a:ext cx="1620000" cy="43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144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 SUB-DIRECCION DE EDUCACION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HUGO C.ESPIRICUETA SANCHEZ </a:t>
            </a:r>
          </a:p>
          <a:p>
            <a:pPr algn="ctr" defTabSz="577850">
              <a:lnSpc>
                <a:spcPct val="90000"/>
              </a:lnSpc>
            </a:pPr>
            <a:endParaRPr lang="es-ES" sz="900" b="1" dirty="0" smtClean="0">
              <a:latin typeface="Arial Narrow" pitchFamily="34" charset="0"/>
            </a:endParaRPr>
          </a:p>
        </p:txBody>
      </p:sp>
      <p:cxnSp>
        <p:nvCxnSpPr>
          <p:cNvPr id="39" name="38 Conector recto"/>
          <p:cNvCxnSpPr/>
          <p:nvPr/>
        </p:nvCxnSpPr>
        <p:spPr>
          <a:xfrm>
            <a:off x="6382094" y="4417159"/>
            <a:ext cx="0" cy="579905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Rectángulo"/>
          <p:cNvSpPr/>
          <p:nvPr/>
        </p:nvSpPr>
        <p:spPr>
          <a:xfrm>
            <a:off x="3883695" y="4709015"/>
            <a:ext cx="1620000" cy="43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 DIRECTORA DE SALUD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MARIA MAGDALENA          PRUNEDA AVILA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7347812" y="4652240"/>
            <a:ext cx="1620000" cy="43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144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SUB-DIRECTOR DE DEPORTES 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DAVID GÁMEZ MACIAS</a:t>
            </a:r>
          </a:p>
          <a:p>
            <a:pPr algn="ctr" defTabSz="577850">
              <a:lnSpc>
                <a:spcPct val="90000"/>
              </a:lnSpc>
            </a:pPr>
            <a:endParaRPr lang="es-ES" sz="900" b="1" dirty="0" smtClean="0">
              <a:latin typeface="Arial Narrow" pitchFamily="34" charset="0"/>
            </a:endParaRPr>
          </a:p>
        </p:txBody>
      </p:sp>
      <p:sp>
        <p:nvSpPr>
          <p:cNvPr id="24" name="39 CuadroTexto"/>
          <p:cNvSpPr txBox="1"/>
          <p:nvPr/>
        </p:nvSpPr>
        <p:spPr>
          <a:xfrm>
            <a:off x="111090" y="6324921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General Escobedo, N.L.</a:t>
            </a:r>
            <a:endParaRPr lang="es-ES" sz="12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26" name="40 CuadroTexto"/>
          <p:cNvSpPr txBox="1"/>
          <p:nvPr/>
        </p:nvSpPr>
        <p:spPr>
          <a:xfrm>
            <a:off x="6572264" y="6324921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pic>
        <p:nvPicPr>
          <p:cNvPr id="29" name="Picture 2" descr="C:\Users\AC\Desktop\logo nuevo escobe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91362" y="262797"/>
            <a:ext cx="2076450" cy="1171575"/>
          </a:xfrm>
          <a:prstGeom prst="rect">
            <a:avLst/>
          </a:prstGeom>
          <a:noFill/>
        </p:spPr>
      </p:pic>
      <p:sp>
        <p:nvSpPr>
          <p:cNvPr id="35" name="34 Rectángulo"/>
          <p:cNvSpPr/>
          <p:nvPr/>
        </p:nvSpPr>
        <p:spPr>
          <a:xfrm>
            <a:off x="2258425" y="2243903"/>
            <a:ext cx="1876948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COORDINADOR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JUAN TREVIÑO LARA</a:t>
            </a:r>
          </a:p>
          <a:p>
            <a:pPr algn="ctr" defTabSz="577850">
              <a:lnSpc>
                <a:spcPct val="90000"/>
              </a:lnSpc>
            </a:pPr>
            <a:endParaRPr lang="es-ES" sz="900" b="1" dirty="0" smtClean="0">
              <a:latin typeface="Arial Narrow" pitchFamily="34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4922310" y="2210254"/>
            <a:ext cx="1876948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SECRETARIA 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ELIZABETH GONZALEZ TREJO </a:t>
            </a:r>
          </a:p>
          <a:p>
            <a:pPr algn="ctr" defTabSz="577850">
              <a:lnSpc>
                <a:spcPct val="90000"/>
              </a:lnSpc>
            </a:pPr>
            <a:endParaRPr lang="es-ES" sz="900" dirty="0" smtClean="0">
              <a:latin typeface="Arial Narrow" pitchFamily="34" charset="0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5436096" y="5301206"/>
            <a:ext cx="1620000" cy="43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MEDICO INTERNISTA 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JOSE LUIS CHAVEZ TREVIÑO</a:t>
            </a:r>
          </a:p>
        </p:txBody>
      </p:sp>
      <p:sp>
        <p:nvSpPr>
          <p:cNvPr id="48" name="47 Rectángulo"/>
          <p:cNvSpPr/>
          <p:nvPr/>
        </p:nvSpPr>
        <p:spPr>
          <a:xfrm>
            <a:off x="5436096" y="5820266"/>
            <a:ext cx="1620000" cy="3947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ASISTENTE TECNICO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RITA ESMERALDA SALAS PEÑA 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5447623" y="6351115"/>
            <a:ext cx="1620000" cy="3947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AUXILIAR EN SISTEMAS 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MARTIN FRANCISCO LOPEZ NAVA 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5572094" y="4718968"/>
            <a:ext cx="1620000" cy="43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 </a:t>
            </a:r>
            <a:r>
              <a:rPr lang="es-ES" sz="900" dirty="0" smtClean="0">
                <a:latin typeface="Arial Narrow" pitchFamily="34" charset="0"/>
              </a:rPr>
              <a:t>DIRECTOR DE ATENCION A LA JUVENTUD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JOSE JESUS BLANCO DURAN </a:t>
            </a:r>
            <a:endParaRPr lang="es-ES" sz="9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1">
      <a:dk1>
        <a:sysClr val="windowText" lastClr="000000"/>
      </a:dk1>
      <a:lt1>
        <a:sysClr val="window" lastClr="FFFFFF"/>
      </a:lt1>
      <a:dk2>
        <a:srgbClr val="464646"/>
      </a:dk2>
      <a:lt2>
        <a:srgbClr val="C00000"/>
      </a:lt2>
      <a:accent1>
        <a:srgbClr val="C00000"/>
      </a:accent1>
      <a:accent2>
        <a:srgbClr val="DA1F28"/>
      </a:accent2>
      <a:accent3>
        <a:srgbClr val="C00000"/>
      </a:accent3>
      <a:accent4>
        <a:srgbClr val="C00000"/>
      </a:accent4>
      <a:accent5>
        <a:srgbClr val="C00000"/>
      </a:accent5>
      <a:accent6>
        <a:srgbClr val="7D3C4A"/>
      </a:accent6>
      <a:hlink>
        <a:srgbClr val="C00000"/>
      </a:hlink>
      <a:folHlink>
        <a:srgbClr val="C0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295</TotalTime>
  <Words>111</Words>
  <Application>Microsoft Office PowerPoint</Application>
  <PresentationFormat>Carta (216 x 279 mm)</PresentationFormat>
  <Paragraphs>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Presentación de PowerPoint</vt:lpstr>
    </vt:vector>
  </TitlesOfParts>
  <Company>Municipio de Gral. Escobedo, N.L.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egonzalez</dc:creator>
  <cp:lastModifiedBy>PC</cp:lastModifiedBy>
  <cp:revision>65</cp:revision>
  <dcterms:created xsi:type="dcterms:W3CDTF">2010-09-08T15:15:50Z</dcterms:created>
  <dcterms:modified xsi:type="dcterms:W3CDTF">2017-12-08T21:35:33Z</dcterms:modified>
</cp:coreProperties>
</file>