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64" r:id="rId2"/>
  </p:sldIdLst>
  <p:sldSz cx="12638088" cy="7524750"/>
  <p:notesSz cx="7053263" cy="11495088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31392" indent="77792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64552" indent="15381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97711" indent="22984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29103" indent="307632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5918" algn="l" defTabSz="101836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55102" algn="l" defTabSz="101836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64285" algn="l" defTabSz="101836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73469" algn="l" defTabSz="101836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>
        <p:scale>
          <a:sx n="100" d="100"/>
          <a:sy n="100" d="100"/>
        </p:scale>
        <p:origin x="-1080" y="-162"/>
      </p:cViewPr>
      <p:guideLst>
        <p:guide orient="horz" pos="2370"/>
        <p:guide pos="39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28526" y="0"/>
            <a:ext cx="13727656" cy="752475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04176" y="-23602"/>
            <a:ext cx="5084973" cy="688160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25600" y="-23602"/>
            <a:ext cx="4844600" cy="2537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2071" y="2971800"/>
            <a:ext cx="4579448" cy="1867648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2071" y="4850908"/>
            <a:ext cx="4574539" cy="13831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24242"/>
                </a:solidFill>
              </a:defRPr>
            </a:lvl1pPr>
            <a:lvl2pPr marL="50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49504" y="1664299"/>
            <a:ext cx="2948887" cy="823993"/>
          </a:xfrm>
        </p:spPr>
        <p:txBody>
          <a:bodyPr anchor="b"/>
          <a:lstStyle>
            <a:lvl1pPr algn="l">
              <a:defRPr sz="2700"/>
            </a:lvl1pPr>
          </a:lstStyle>
          <a:p>
            <a:pPr>
              <a:defRPr/>
            </a:pPr>
            <a:fld id="{661ECBE7-7456-47F3-A9E9-C2CC105233C0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6428078" y="6680201"/>
            <a:ext cx="4844600" cy="8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30092" y="6276075"/>
            <a:ext cx="3913594" cy="40062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25600" y="6276075"/>
            <a:ext cx="889623" cy="40062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465D699-599F-4FA5-A2B1-EBB51ACCD5C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6428078" y="6680201"/>
            <a:ext cx="4844600" cy="8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98800-1F54-4B26-9624-ADDC91CFD393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CEEAA-98AD-47E5-A233-ECF9827017B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2614" y="1130300"/>
            <a:ext cx="2051690" cy="5245100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5780" y="1130300"/>
            <a:ext cx="7496200" cy="52451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D65CB4-E430-48E6-800C-613C11CB717B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A406B-E473-44F4-BC79-5896C282FB0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07EE6-CA05-4E35-B513-AB96C2AD7407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185D4-15DC-4775-898D-FF87FCEB828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596" y="3182856"/>
            <a:ext cx="9173764" cy="1494499"/>
          </a:xfrm>
        </p:spPr>
        <p:txBody>
          <a:bodyPr anchor="b"/>
          <a:lstStyle>
            <a:lvl1pPr algn="l">
              <a:defRPr sz="45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9598" y="4682068"/>
            <a:ext cx="9173763" cy="1668231"/>
          </a:xfrm>
        </p:spPr>
        <p:txBody>
          <a:bodyPr anchor="t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3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7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9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1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2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4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8B3186-AA18-4FCE-80D4-7437D90BEA74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EBFC8-CD4A-464D-A160-C4D3500AE07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D28353-D071-4D6D-9C19-4DB8F1AC8E83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4FED0-7EDA-4D8F-A86A-66890B4D3DD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40742" y="2538349"/>
            <a:ext cx="4726645" cy="383260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420149" y="2538348"/>
            <a:ext cx="4726645" cy="383260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1705" y="2541178"/>
            <a:ext cx="4225340" cy="701961"/>
          </a:xfrm>
        </p:spPr>
        <p:txBody>
          <a:bodyPr anchor="b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 marL="509184" indent="0">
              <a:buNone/>
              <a:defRPr sz="2200" b="1"/>
            </a:lvl2pPr>
            <a:lvl3pPr marL="1018367" indent="0">
              <a:buNone/>
              <a:defRPr sz="2000" b="1"/>
            </a:lvl3pPr>
            <a:lvl4pPr marL="1527551" indent="0">
              <a:buNone/>
              <a:defRPr sz="1800" b="1"/>
            </a:lvl4pPr>
            <a:lvl5pPr marL="2036735" indent="0">
              <a:buNone/>
              <a:defRPr sz="1800" b="1"/>
            </a:lvl5pPr>
            <a:lvl6pPr marL="2545918" indent="0">
              <a:buNone/>
              <a:defRPr sz="1800" b="1"/>
            </a:lvl6pPr>
            <a:lvl7pPr marL="3055102" indent="0">
              <a:buNone/>
              <a:defRPr sz="1800" b="1"/>
            </a:lvl7pPr>
            <a:lvl8pPr marL="3564285" indent="0">
              <a:buNone/>
              <a:defRPr sz="1800" b="1"/>
            </a:lvl8pPr>
            <a:lvl9pPr marL="4073469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781" y="3263902"/>
            <a:ext cx="4726645" cy="3111499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6952" y="2541179"/>
            <a:ext cx="4223361" cy="701961"/>
          </a:xfrm>
        </p:spPr>
        <p:txBody>
          <a:bodyPr anchor="b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 marL="509184" indent="0">
              <a:buNone/>
              <a:defRPr sz="2200" b="1"/>
            </a:lvl2pPr>
            <a:lvl3pPr marL="1018367" indent="0">
              <a:buNone/>
              <a:defRPr sz="2000" b="1"/>
            </a:lvl3pPr>
            <a:lvl4pPr marL="1527551" indent="0">
              <a:buNone/>
              <a:defRPr sz="1800" b="1"/>
            </a:lvl4pPr>
            <a:lvl5pPr marL="2036735" indent="0">
              <a:buNone/>
              <a:defRPr sz="1800" b="1"/>
            </a:lvl5pPr>
            <a:lvl6pPr marL="2545918" indent="0">
              <a:buNone/>
              <a:defRPr sz="1800" b="1"/>
            </a:lvl6pPr>
            <a:lvl7pPr marL="3055102" indent="0">
              <a:buNone/>
              <a:defRPr sz="1800" b="1"/>
            </a:lvl7pPr>
            <a:lvl8pPr marL="3564285" indent="0">
              <a:buNone/>
              <a:defRPr sz="1800" b="1"/>
            </a:lvl8pPr>
            <a:lvl9pPr marL="4073469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20149" y="3263902"/>
            <a:ext cx="4726645" cy="3111499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83A226-6BD5-44E9-9C8D-968B4EAD1A35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6F38D-1CE5-482C-B36B-2B7C4C790FE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9A8BBC-7527-44B4-8DF8-C040969970EE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B69F4-52B2-43F6-A759-F160021905A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2AD622-D4C7-4806-8E7A-A1C9EB8501FF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8D428-A7F8-49E7-A66E-2F0C9ACA61E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28526" y="0"/>
            <a:ext cx="13727656" cy="752475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304176" y="-23602"/>
            <a:ext cx="5084973" cy="688160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425600" y="-23601"/>
            <a:ext cx="4844600" cy="684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23E324-2C41-47C4-839D-ACD163CF5386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6E8CE-BC10-461E-8453-F90627C889A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1251608" y="660401"/>
            <a:ext cx="4923459" cy="61975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761" y="939800"/>
            <a:ext cx="4271353" cy="565150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428078" y="6680201"/>
            <a:ext cx="4844600" cy="8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15030" y="6281418"/>
            <a:ext cx="4828656" cy="400623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1008" y="2915796"/>
            <a:ext cx="4567309" cy="1605404"/>
          </a:xfrm>
        </p:spPr>
        <p:txBody>
          <a:bodyPr anchor="b">
            <a:normAutofit/>
          </a:bodyPr>
          <a:lstStyle>
            <a:lvl1pPr algn="l">
              <a:defRPr sz="31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46531" y="4539202"/>
            <a:ext cx="4559309" cy="16654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09184" indent="0">
              <a:buNone/>
              <a:defRPr sz="1300"/>
            </a:lvl2pPr>
            <a:lvl3pPr marL="1018367" indent="0">
              <a:buNone/>
              <a:defRPr sz="1100"/>
            </a:lvl3pPr>
            <a:lvl4pPr marL="1527551" indent="0">
              <a:buNone/>
              <a:defRPr sz="1000"/>
            </a:lvl4pPr>
            <a:lvl5pPr marL="2036735" indent="0">
              <a:buNone/>
              <a:defRPr sz="1000"/>
            </a:lvl5pPr>
            <a:lvl6pPr marL="2545918" indent="0">
              <a:buNone/>
              <a:defRPr sz="1000"/>
            </a:lvl6pPr>
            <a:lvl7pPr marL="3055102" indent="0">
              <a:buNone/>
              <a:defRPr sz="1000"/>
            </a:lvl7pPr>
            <a:lvl8pPr marL="3564285" indent="0">
              <a:buNone/>
              <a:defRPr sz="1000"/>
            </a:lvl8pPr>
            <a:lvl9pPr marL="407346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28526" y="0"/>
            <a:ext cx="13727656" cy="752475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304176" y="-23602"/>
            <a:ext cx="5084973" cy="688160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425600" y="-23601"/>
            <a:ext cx="4844600" cy="684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51608" y="660401"/>
            <a:ext cx="4923459" cy="6197599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428078" y="6680201"/>
            <a:ext cx="4844600" cy="89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3534" y="2919603"/>
            <a:ext cx="4562350" cy="1605280"/>
          </a:xfrm>
        </p:spPr>
        <p:txBody>
          <a:bodyPr anchor="b">
            <a:normAutofit/>
          </a:bodyPr>
          <a:lstStyle>
            <a:lvl1pPr algn="l">
              <a:defRPr sz="31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89317" y="761247"/>
            <a:ext cx="4643396" cy="5999734"/>
          </a:xfr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509184" indent="0">
              <a:buNone/>
              <a:defRPr sz="3100"/>
            </a:lvl2pPr>
            <a:lvl3pPr marL="1018367" indent="0">
              <a:buNone/>
              <a:defRPr sz="2700"/>
            </a:lvl3pPr>
            <a:lvl4pPr marL="1527551" indent="0">
              <a:buNone/>
              <a:defRPr sz="2200"/>
            </a:lvl4pPr>
            <a:lvl5pPr marL="2036735" indent="0">
              <a:buNone/>
              <a:defRPr sz="2200"/>
            </a:lvl5pPr>
            <a:lvl6pPr marL="2545918" indent="0">
              <a:buNone/>
              <a:defRPr sz="2200"/>
            </a:lvl6pPr>
            <a:lvl7pPr marL="3055102" indent="0">
              <a:buNone/>
              <a:defRPr sz="2200"/>
            </a:lvl7pPr>
            <a:lvl8pPr marL="3564285" indent="0">
              <a:buNone/>
              <a:defRPr sz="2200"/>
            </a:lvl8pPr>
            <a:lvl9pPr marL="4073469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43818" y="4534917"/>
            <a:ext cx="4561782" cy="166729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09184" indent="0">
              <a:buNone/>
              <a:defRPr sz="1300"/>
            </a:lvl2pPr>
            <a:lvl3pPr marL="1018367" indent="0">
              <a:buNone/>
              <a:defRPr sz="1100"/>
            </a:lvl3pPr>
            <a:lvl4pPr marL="1527551" indent="0">
              <a:buNone/>
              <a:defRPr sz="1000"/>
            </a:lvl4pPr>
            <a:lvl5pPr marL="2036735" indent="0">
              <a:buNone/>
              <a:defRPr sz="1000"/>
            </a:lvl5pPr>
            <a:lvl6pPr marL="2545918" indent="0">
              <a:buNone/>
              <a:defRPr sz="1000"/>
            </a:lvl6pPr>
            <a:lvl7pPr marL="3055102" indent="0">
              <a:buNone/>
              <a:defRPr sz="1000"/>
            </a:lvl7pPr>
            <a:lvl8pPr marL="3564285" indent="0">
              <a:buNone/>
              <a:defRPr sz="1000"/>
            </a:lvl8pPr>
            <a:lvl9pPr marL="407346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BC0C2-81A3-4884-81F7-1CA1F9045049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15030" y="6281418"/>
            <a:ext cx="4828656" cy="400623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12106-CF43-4EF2-8526-FEEAE19CF8D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21269" y="0"/>
            <a:ext cx="13727656" cy="752475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31905" y="365911"/>
            <a:ext cx="11374280" cy="67870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304176" y="-23602"/>
            <a:ext cx="5084973" cy="76722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25600" y="-23601"/>
            <a:ext cx="4844600" cy="684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2227" y="1127577"/>
            <a:ext cx="9709025" cy="1254125"/>
          </a:xfrm>
          <a:prstGeom prst="rect">
            <a:avLst/>
          </a:prstGeom>
        </p:spPr>
        <p:txBody>
          <a:bodyPr vert="horz" lIns="101837" tIns="50918" rIns="101837" bIns="50918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2230" y="2549563"/>
            <a:ext cx="9367052" cy="3850128"/>
          </a:xfrm>
          <a:prstGeom prst="rect">
            <a:avLst/>
          </a:prstGeom>
        </p:spPr>
        <p:txBody>
          <a:bodyPr vert="horz" lIns="101837" tIns="50918" rIns="101837" bIns="5091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89099" y="246319"/>
            <a:ext cx="2948887" cy="400623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r">
              <a:defRPr sz="13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A2D5EE1-09C8-4665-8554-75CD49FF3BB3}" type="datetimeFigureOut">
              <a:rPr lang="es-MX" smtClean="0"/>
              <a:pPr>
                <a:defRPr/>
              </a:pPr>
              <a:t>03/04/2019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15030" y="6421122"/>
            <a:ext cx="4840387" cy="400623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r">
              <a:defRPr sz="13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25600" y="246318"/>
            <a:ext cx="1841198" cy="400623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l">
              <a:defRPr sz="13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3D99095-50CA-415F-9A2A-70DF2F9118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1018367" rtl="0" eaLnBrk="1" latinLnBrk="0" hangingPunct="1">
        <a:spcBef>
          <a:spcPct val="0"/>
        </a:spcBef>
        <a:buNone/>
        <a:defRPr sz="45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1888" indent="-305510" algn="l" defTabSz="101836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712857" indent="-305510" algn="l" defTabSz="101836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018367" indent="-254592" algn="l" defTabSz="101836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52592" indent="-254592" algn="l" defTabSz="101836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76633" indent="-254592" algn="l" defTabSz="101836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0490" indent="-254592" algn="l" defTabSz="101836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14530" indent="-254592" algn="l" defTabSz="101836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38571" indent="-254592" algn="l" defTabSz="101836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362612" indent="-254592" algn="l" defTabSz="101836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84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67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51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35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18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02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85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469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35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740" y="1101220"/>
            <a:ext cx="5586105" cy="5772308"/>
          </a:xfrm>
          <a:prstGeom prst="rect">
            <a:avLst/>
          </a:prstGeom>
        </p:spPr>
      </p:pic>
      <p:cxnSp>
        <p:nvCxnSpPr>
          <p:cNvPr id="111" name="110 Conector recto"/>
          <p:cNvCxnSpPr/>
          <p:nvPr/>
        </p:nvCxnSpPr>
        <p:spPr>
          <a:xfrm flipH="1">
            <a:off x="11311332" y="4991558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 flipH="1">
            <a:off x="5761908" y="3419921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6383989" y="-142607"/>
            <a:ext cx="5832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200" b="1" dirty="0" smtClean="0"/>
          </a:p>
          <a:p>
            <a:pPr algn="ctr"/>
            <a:r>
              <a:rPr lang="es-MX" sz="1200" b="1" dirty="0" smtClean="0"/>
              <a:t>Estructura Orgánica</a:t>
            </a:r>
          </a:p>
          <a:p>
            <a:pPr algn="ctr"/>
            <a:r>
              <a:rPr lang="es-MX" sz="1200" b="1" dirty="0" smtClean="0"/>
              <a:t>Dirección de Consejo Ciudadano </a:t>
            </a:r>
            <a:endParaRPr lang="es-MX" sz="1200" b="1" dirty="0"/>
          </a:p>
        </p:txBody>
      </p:sp>
      <p:cxnSp>
        <p:nvCxnSpPr>
          <p:cNvPr id="83" name="82 Conector recto"/>
          <p:cNvCxnSpPr/>
          <p:nvPr/>
        </p:nvCxnSpPr>
        <p:spPr>
          <a:xfrm rot="16200000" flipH="1">
            <a:off x="6002096" y="3131920"/>
            <a:ext cx="5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5496308" y="2826271"/>
            <a:ext cx="7952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flipV="1">
            <a:off x="2971540" y="3402459"/>
            <a:ext cx="781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1277113" y="4991557"/>
            <a:ext cx="100288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 flipH="1">
            <a:off x="2972339" y="3409926"/>
            <a:ext cx="0" cy="25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 flipH="1">
            <a:off x="8436493" y="3404132"/>
            <a:ext cx="0" cy="25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 flipH="1">
            <a:off x="1282214" y="4999538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flipH="1">
            <a:off x="6381386" y="4991558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 flipH="1">
            <a:off x="8836158" y="4991557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ángulo redondeado 3"/>
          <p:cNvSpPr/>
          <p:nvPr/>
        </p:nvSpPr>
        <p:spPr>
          <a:xfrm>
            <a:off x="4697971" y="973567"/>
            <a:ext cx="3125897" cy="39162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 smtClean="0"/>
              <a:t>DIRECTOR DE CONSEJO CIUDADANO</a:t>
            </a:r>
          </a:p>
          <a:p>
            <a:pPr algn="ctr" defTabSz="1427826"/>
            <a:r>
              <a:rPr lang="es-ES_tradnl" sz="800" b="1" dirty="0" smtClean="0"/>
              <a:t>JOHANN </a:t>
            </a:r>
            <a:r>
              <a:rPr lang="es-ES_tradnl" sz="800" b="1" dirty="0" smtClean="0"/>
              <a:t>E. </a:t>
            </a:r>
            <a:r>
              <a:rPr lang="es-ES_tradnl" sz="800" b="1" dirty="0" smtClean="0"/>
              <a:t>SALDAÑA RODRIGUEZ  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5" name="Rectángulo redondeado 5"/>
          <p:cNvSpPr/>
          <p:nvPr/>
        </p:nvSpPr>
        <p:spPr>
          <a:xfrm>
            <a:off x="4924146" y="1890774"/>
            <a:ext cx="2690687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ADMINISTRATIVO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JUAN JOSE AARON LOZANO ALVAREZ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6" name="Rectángulo redondeado 6"/>
          <p:cNvSpPr/>
          <p:nvPr/>
        </p:nvSpPr>
        <p:spPr>
          <a:xfrm>
            <a:off x="1559515" y="3647913"/>
            <a:ext cx="2713795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OPERATIVO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MOISES GERARDO CORTEZ ESCOBAR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7" name="Rectángulo redondeado 7"/>
          <p:cNvSpPr/>
          <p:nvPr/>
        </p:nvSpPr>
        <p:spPr>
          <a:xfrm>
            <a:off x="5180739" y="5297351"/>
            <a:ext cx="2146418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MONITOR ZONA 3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ROLANDO LOREDO DESALLES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8" name="Rectángulo redondeado 8"/>
          <p:cNvSpPr/>
          <p:nvPr/>
        </p:nvSpPr>
        <p:spPr>
          <a:xfrm>
            <a:off x="7480077" y="5310167"/>
            <a:ext cx="2252693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MONITOR ZONA 4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MA. DE LOS ANGELES ROMERO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0" name="Rectángulo redondeado 10"/>
          <p:cNvSpPr/>
          <p:nvPr/>
        </p:nvSpPr>
        <p:spPr>
          <a:xfrm>
            <a:off x="2798187" y="2568902"/>
            <a:ext cx="2698121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PERLA CECILIA MARTINEZ GAYTAN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1" name="Rectángulo redondeado 12"/>
          <p:cNvSpPr/>
          <p:nvPr/>
        </p:nvSpPr>
        <p:spPr>
          <a:xfrm>
            <a:off x="9847437" y="5297351"/>
            <a:ext cx="2016224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IRMA YOLANDA ELIZONDO MTZ.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" name="Rectángulo redondeado 13"/>
          <p:cNvSpPr/>
          <p:nvPr/>
        </p:nvSpPr>
        <p:spPr>
          <a:xfrm>
            <a:off x="751738" y="5288238"/>
            <a:ext cx="1657543" cy="536667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_tradnl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SERGIO ESPINOZA TADEO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LAZARO LEON GONZALEZ CARDENAS 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3" name="Rectángulo redondeado 30"/>
          <p:cNvSpPr/>
          <p:nvPr/>
        </p:nvSpPr>
        <p:spPr>
          <a:xfrm>
            <a:off x="7195747" y="3647913"/>
            <a:ext cx="2253784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COORD.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MONITOR</a:t>
            </a:r>
          </a:p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PABLO </a:t>
            </a:r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PORTILLO MORELOS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4" name="Rectángulo redondeado 12"/>
          <p:cNvSpPr/>
          <p:nvPr/>
        </p:nvSpPr>
        <p:spPr>
          <a:xfrm>
            <a:off x="4534523" y="3647914"/>
            <a:ext cx="2299340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NALLELI AIDE VALADEZ </a:t>
            </a:r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RDZ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5" name="39 CuadroTexto"/>
          <p:cNvSpPr txBox="1"/>
          <p:nvPr/>
        </p:nvSpPr>
        <p:spPr>
          <a:xfrm>
            <a:off x="751738" y="6642696"/>
            <a:ext cx="2893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106" name="40 CuadroTexto"/>
          <p:cNvSpPr txBox="1"/>
          <p:nvPr/>
        </p:nvSpPr>
        <p:spPr>
          <a:xfrm>
            <a:off x="9058511" y="6642695"/>
            <a:ext cx="2893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cxnSp>
        <p:nvCxnSpPr>
          <p:cNvPr id="114" name="113 Conector recto"/>
          <p:cNvCxnSpPr/>
          <p:nvPr/>
        </p:nvCxnSpPr>
        <p:spPr>
          <a:xfrm flipH="1">
            <a:off x="3776602" y="4999495"/>
            <a:ext cx="0" cy="28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ángulo redondeado 9"/>
          <p:cNvSpPr/>
          <p:nvPr/>
        </p:nvSpPr>
        <p:spPr>
          <a:xfrm>
            <a:off x="2611560" y="5297351"/>
            <a:ext cx="2366162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</a:t>
            </a:r>
          </a:p>
          <a:p>
            <a:pPr algn="ctr" defTabSz="1427826"/>
            <a:r>
              <a:rPr lang="es-ES_tradnl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MAX ALEJANDRO GALVAN ORDAZ</a:t>
            </a: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2" name="31 Conector recto"/>
          <p:cNvCxnSpPr/>
          <p:nvPr/>
        </p:nvCxnSpPr>
        <p:spPr>
          <a:xfrm flipH="1">
            <a:off x="2972339" y="4158511"/>
            <a:ext cx="0" cy="79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9 CuadroTexto"/>
          <p:cNvSpPr txBox="1"/>
          <p:nvPr/>
        </p:nvSpPr>
        <p:spPr>
          <a:xfrm>
            <a:off x="2198299" y="7155418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cxnSp>
        <p:nvCxnSpPr>
          <p:cNvPr id="34" name="33 Conector recto"/>
          <p:cNvCxnSpPr/>
          <p:nvPr/>
        </p:nvCxnSpPr>
        <p:spPr>
          <a:xfrm rot="16200000" flipH="1">
            <a:off x="6008919" y="1630773"/>
            <a:ext cx="50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16200000" flipH="1">
            <a:off x="6074096" y="2627919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redondeado 30"/>
          <p:cNvSpPr/>
          <p:nvPr/>
        </p:nvSpPr>
        <p:spPr>
          <a:xfrm>
            <a:off x="9609877" y="3647913"/>
            <a:ext cx="2253784" cy="51473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_tradnl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ADMINISTRATIVO</a:t>
            </a:r>
          </a:p>
          <a:p>
            <a:pPr algn="ctr" defTabSz="1427826"/>
            <a:r>
              <a:rPr lang="es-ES_tradnl" sz="800" b="1" dirty="0" smtClean="0"/>
              <a:t>ALEJANDRO PALACIOS MORALES</a:t>
            </a:r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ES_tradnl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37 Conector recto"/>
          <p:cNvCxnSpPr/>
          <p:nvPr/>
        </p:nvCxnSpPr>
        <p:spPr>
          <a:xfrm flipH="1">
            <a:off x="10759882" y="3412532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1011</TotalTime>
  <Words>108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110</cp:revision>
  <dcterms:created xsi:type="dcterms:W3CDTF">2009-11-28T03:18:03Z</dcterms:created>
  <dcterms:modified xsi:type="dcterms:W3CDTF">2019-04-03T16:59:33Z</dcterms:modified>
</cp:coreProperties>
</file>